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4.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5.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6.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4" r:id="rId4"/>
    <p:sldMasterId id="2147483739" r:id="rId5"/>
    <p:sldMasterId id="2147483762" r:id="rId6"/>
    <p:sldMasterId id="2147483786" r:id="rId7"/>
    <p:sldMasterId id="2147483797" r:id="rId8"/>
    <p:sldMasterId id="2147483802" r:id="rId9"/>
    <p:sldMasterId id="2147483825" r:id="rId10"/>
  </p:sldMasterIdLst>
  <p:notesMasterIdLst>
    <p:notesMasterId r:id="rId19"/>
  </p:notesMasterIdLst>
  <p:handoutMasterIdLst>
    <p:handoutMasterId r:id="rId20"/>
  </p:handoutMasterIdLst>
  <p:sldIdLst>
    <p:sldId id="263" r:id="rId11"/>
    <p:sldId id="264" r:id="rId12"/>
    <p:sldId id="265" r:id="rId13"/>
    <p:sldId id="266" r:id="rId14"/>
    <p:sldId id="267" r:id="rId15"/>
    <p:sldId id="268" r:id="rId16"/>
    <p:sldId id="270" r:id="rId17"/>
    <p:sldId id="271"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1E4"/>
    <a:srgbClr val="E6E8F2"/>
    <a:srgbClr val="D0D4E8"/>
    <a:srgbClr val="ABE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09" autoAdjust="0"/>
    <p:restoredTop sz="94671" autoAdjust="0"/>
  </p:normalViewPr>
  <p:slideViewPr>
    <p:cSldViewPr>
      <p:cViewPr varScale="1">
        <p:scale>
          <a:sx n="66" d="100"/>
          <a:sy n="66" d="100"/>
        </p:scale>
        <p:origin x="1380" y="40"/>
      </p:cViewPr>
      <p:guideLst>
        <p:guide orient="horz" pos="2160"/>
        <p:guide pos="2880"/>
      </p:guideLst>
    </p:cSldViewPr>
  </p:slideViewPr>
  <p:notesTextViewPr>
    <p:cViewPr>
      <p:scale>
        <a:sx n="1" d="1"/>
        <a:sy n="1" d="1"/>
      </p:scale>
      <p:origin x="0" y="0"/>
    </p:cViewPr>
  </p:notesTextViewPr>
  <p:sorterViewPr>
    <p:cViewPr varScale="1">
      <p:scale>
        <a:sx n="100" d="100"/>
        <a:sy n="100" d="100"/>
      </p:scale>
      <p:origin x="0" y="0"/>
    </p:cViewPr>
  </p:sorterViewPr>
  <p:notesViewPr>
    <p:cSldViewPr>
      <p:cViewPr varScale="1">
        <p:scale>
          <a:sx n="56" d="100"/>
          <a:sy n="56" d="100"/>
        </p:scale>
        <p:origin x="-282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theme" Target="theme/theme1.xml"/><Relationship Id="rId10" Type="http://schemas.openxmlformats.org/officeDocument/2006/relationships/slideMaster" Target="slideMasters/slideMaster7.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F45B8CD-F359-4D94-8AD1-923710D8C70B}" type="datetimeFigureOut">
              <a:rPr lang="en-US" smtClean="0"/>
              <a:pPr/>
              <a:t>6/11/2018</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135FA1E-2594-4534-BDDE-F96DBDDC8208}" type="slidenum">
              <a:rPr lang="en-IN" smtClean="0"/>
              <a:pPr/>
              <a:t>‹#›</a:t>
            </a:fld>
            <a:endParaRPr lang="en-IN"/>
          </a:p>
        </p:txBody>
      </p:sp>
    </p:spTree>
    <p:extLst>
      <p:ext uri="{BB962C8B-B14F-4D97-AF65-F5344CB8AC3E}">
        <p14:creationId xmlns:p14="http://schemas.microsoft.com/office/powerpoint/2010/main" val="1369730054"/>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5.svg>
</file>

<file path=ppt/media/image16.png>
</file>

<file path=ppt/media/image17.png>
</file>

<file path=ppt/media/image17.svg>
</file>

<file path=ppt/media/image18.png>
</file>

<file path=ppt/media/image19.png>
</file>

<file path=ppt/media/image2.png>
</file>

<file path=ppt/media/image2.svg>
</file>

<file path=ppt/media/image20.png>
</file>

<file path=ppt/media/image20.svg>
</file>

<file path=ppt/media/image21.png>
</file>

<file path=ppt/media/image22.png>
</file>

<file path=ppt/media/image22.svg>
</file>

<file path=ppt/media/image23.png>
</file>

<file path=ppt/media/image24.png>
</file>

<file path=ppt/media/image24.svg>
</file>

<file path=ppt/media/image25.png>
</file>

<file path=ppt/media/image26.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5.svg>
</file>

<file path=ppt/media/image37.svg>
</file>

<file path=ppt/media/image39.svg>
</file>

<file path=ppt/media/image4.png>
</file>

<file path=ppt/media/image4.svg>
</file>

<file path=ppt/media/image41.svg>
</file>

<file path=ppt/media/image44.svg>
</file>

<file path=ppt/media/image46.svg>
</file>

<file path=ppt/media/image48.svg>
</file>

<file path=ppt/media/image5.png>
</file>

<file path=ppt/media/image6.png>
</file>

<file path=ppt/media/image6.svg>
</file>

<file path=ppt/media/image7.png>
</file>

<file path=ppt/media/image8.jpg>
</file>

<file path=ppt/media/image9.jp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571644" y="716457"/>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643050" y="4371466"/>
            <a:ext cx="4500594"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14"/>
          <p:cNvSpPr>
            <a:spLocks noChangeArrowheads="1"/>
          </p:cNvSpPr>
          <p:nvPr/>
        </p:nvSpPr>
        <p:spPr bwMode="auto">
          <a:xfrm>
            <a:off x="-27384" y="90949"/>
            <a:ext cx="6500813" cy="232579"/>
          </a:xfrm>
          <a:prstGeom prst="rect">
            <a:avLst/>
          </a:prstGeom>
          <a:noFill/>
          <a:ln w="9525">
            <a:noFill/>
            <a:miter lim="800000"/>
            <a:headEnd/>
            <a:tailEnd/>
          </a:ln>
          <a:effectLst/>
        </p:spPr>
        <p:txBody>
          <a:bodyPr lIns="92446" tIns="46223" rIns="92446" bIns="46223"/>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solidFill>
                <a:latin typeface="Arial" panose="020B0604020202020204" pitchFamily="34" charset="0"/>
                <a:cs typeface="Arial" panose="020B0604020202020204" pitchFamily="34" charset="0"/>
              </a:rPr>
              <a:t>Introduction to Java Web Services 2.0</a:t>
            </a:r>
            <a:r>
              <a:rPr lang="en-US" sz="1050" baseline="0" dirty="0">
                <a:solidFill>
                  <a:schemeClr val="tx1"/>
                </a:solidFill>
                <a:latin typeface="Arial" panose="020B0604020202020204" pitchFamily="34" charset="0"/>
                <a:cs typeface="Arial" panose="020B0604020202020204" pitchFamily="34" charset="0"/>
              </a:rPr>
              <a:t> </a:t>
            </a:r>
            <a:r>
              <a:rPr lang="en-US" sz="1050" dirty="0">
                <a:solidFill>
                  <a:schemeClr val="tx1"/>
                </a:solidFill>
                <a:latin typeface="Arial" panose="020B0604020202020204" pitchFamily="34" charset="0"/>
                <a:cs typeface="Arial" panose="020B0604020202020204" pitchFamily="34" charset="0"/>
              </a:rPr>
              <a:t>(SOAP &amp; REST)</a:t>
            </a:r>
          </a:p>
        </p:txBody>
      </p:sp>
      <p:sp>
        <p:nvSpPr>
          <p:cNvPr id="9" name="Rectangle 14"/>
          <p:cNvSpPr>
            <a:spLocks noChangeArrowheads="1"/>
          </p:cNvSpPr>
          <p:nvPr/>
        </p:nvSpPr>
        <p:spPr bwMode="auto">
          <a:xfrm>
            <a:off x="3962793" y="8591057"/>
            <a:ext cx="2762530" cy="448235"/>
          </a:xfrm>
          <a:prstGeom prst="rect">
            <a:avLst/>
          </a:prstGeom>
          <a:noFill/>
          <a:ln w="9525">
            <a:noFill/>
            <a:miter lim="800000"/>
            <a:headEnd/>
            <a:tailEnd/>
          </a:ln>
          <a:effectLst/>
        </p:spPr>
        <p:txBody>
          <a:bodyPr lIns="92446" tIns="46223" rIns="92446" bIns="46223"/>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a:latin typeface="Arial" panose="020B0604020202020204" pitchFamily="34" charset="0"/>
                <a:cs typeface="Arial" panose="020B0604020202020204" pitchFamily="34" charset="0"/>
              </a:rPr>
              <a:t>		    Page 0-</a:t>
            </a:r>
            <a:fld id="{BD9FB300-F9DC-4669-88F4-967ABA23CC04}" type="slidenum">
              <a:rPr lang="en-US" sz="1000" smtClean="0">
                <a:latin typeface="Arial" panose="020B0604020202020204" pitchFamily="34" charset="0"/>
                <a:cs typeface="Arial" panose="020B0604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r>
              <a:rPr lang="en-US" sz="1000" dirty="0">
                <a:latin typeface="Arial" panose="020B0604020202020204" pitchFamily="34" charset="0"/>
                <a:cs typeface="Arial" panose="020B0604020202020204" pitchFamily="34" charset="0"/>
              </a:rPr>
              <a:t> </a:t>
            </a:r>
          </a:p>
          <a:p>
            <a:endParaRPr lang="en-US" sz="1000" dirty="0">
              <a:latin typeface="Arial" panose="020B0604020202020204" pitchFamily="34" charset="0"/>
              <a:cs typeface="Arial" panose="020B0604020202020204" pitchFamily="34" charset="0"/>
            </a:endParaRPr>
          </a:p>
        </p:txBody>
      </p:sp>
      <p:sp>
        <p:nvSpPr>
          <p:cNvPr id="10" name="Line 8"/>
          <p:cNvSpPr>
            <a:spLocks noChangeShapeType="1"/>
          </p:cNvSpPr>
          <p:nvPr/>
        </p:nvSpPr>
        <p:spPr bwMode="auto">
          <a:xfrm>
            <a:off x="1428736" y="560354"/>
            <a:ext cx="0" cy="8001000"/>
          </a:xfrm>
          <a:prstGeom prst="line">
            <a:avLst/>
          </a:prstGeom>
          <a:noFill/>
          <a:ln w="9525">
            <a:solidFill>
              <a:schemeClr val="tx1"/>
            </a:solidFill>
            <a:round/>
            <a:headEnd/>
            <a:tailEnd/>
          </a:ln>
          <a:effectLst/>
        </p:spPr>
        <p:txBody>
          <a:bodyPr/>
          <a:lstStyle/>
          <a:p>
            <a:endParaRPr lang="en-US"/>
          </a:p>
        </p:txBody>
      </p:sp>
      <p:sp>
        <p:nvSpPr>
          <p:cNvPr id="11" name="Text Box 9"/>
          <p:cNvSpPr txBox="1">
            <a:spLocks noChangeArrowheads="1"/>
          </p:cNvSpPr>
          <p:nvPr/>
        </p:nvSpPr>
        <p:spPr bwMode="auto">
          <a:xfrm>
            <a:off x="0" y="642910"/>
            <a:ext cx="1357298" cy="461665"/>
          </a:xfrm>
          <a:prstGeom prst="rect">
            <a:avLst/>
          </a:prstGeom>
          <a:noFill/>
          <a:ln w="9525">
            <a:noFill/>
            <a:miter lim="800000"/>
            <a:headEnd/>
            <a:tailEnd/>
          </a:ln>
          <a:effectLst/>
        </p:spPr>
        <p:txBody>
          <a:bodyPr wrap="square">
            <a:spAutoFit/>
          </a:bodyPr>
          <a:lstStyle/>
          <a:p>
            <a:pPr>
              <a:spcBef>
                <a:spcPct val="50000"/>
              </a:spcBef>
            </a:pPr>
            <a:r>
              <a:rPr lang="en-US" sz="1200" b="1" dirty="0">
                <a:latin typeface="Arial" panose="020B0604020202020204" pitchFamily="34" charset="0"/>
                <a:cs typeface="Arial" panose="020B0604020202020204" pitchFamily="34" charset="0"/>
              </a:rPr>
              <a:t>Instructor Notes:</a:t>
            </a:r>
          </a:p>
        </p:txBody>
      </p:sp>
    </p:spTree>
    <p:extLst>
      <p:ext uri="{BB962C8B-B14F-4D97-AF65-F5344CB8AC3E}">
        <p14:creationId xmlns:p14="http://schemas.microsoft.com/office/powerpoint/2010/main" val="2082465120"/>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2pPr>
    <a:lvl3pPr marL="9144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3pPr>
    <a:lvl4pPr marL="13716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4pPr>
    <a:lvl5pPr marL="18288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1676916" y="4371466"/>
            <a:ext cx="4500594" cy="4114800"/>
          </a:xfrm>
        </p:spPr>
        <p:txBody>
          <a:bodyPr>
            <a:norm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©2016 Capgemini. All rights reserved.</a:t>
            </a:r>
            <a:br>
              <a:rPr lang="en-US" dirty="0"/>
            </a:br>
            <a:r>
              <a:rPr lang="en-US" dirty="0"/>
              <a:t>The information contained in this document is proprietary and confidential. For Capgemini only.</a:t>
            </a:r>
          </a:p>
        </p:txBody>
      </p:sp>
      <p:sp>
        <p:nvSpPr>
          <p:cNvPr id="5" name="Slide Image Placeholder 4"/>
          <p:cNvSpPr>
            <a:spLocks noGrp="1" noRot="1" noChangeAspect="1"/>
          </p:cNvSpPr>
          <p:nvPr>
            <p:ph type="sldImg"/>
          </p:nvPr>
        </p:nvSpPr>
        <p:spPr>
          <a:xfrm>
            <a:off x="1639888" y="665163"/>
            <a:ext cx="4572000" cy="3429000"/>
          </a:xfrm>
        </p:spPr>
      </p:sp>
    </p:spTree>
    <p:extLst>
      <p:ext uri="{BB962C8B-B14F-4D97-AF65-F5344CB8AC3E}">
        <p14:creationId xmlns:p14="http://schemas.microsoft.com/office/powerpoint/2010/main" val="33498698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65163"/>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3124216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89088" y="649288"/>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1914534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82625"/>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29822497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82625"/>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2954162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49288"/>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885698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65163"/>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15058414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49288"/>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284191597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hyperlink" Target="https://www.capgemini.com/optimize-your-business-and-it-operations" TargetMode="Externa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3.png"/><Relationship Id="rId1" Type="http://schemas.openxmlformats.org/officeDocument/2006/relationships/slideMaster" Target="../slideMasters/slideMaster2.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4.png"/><Relationship Id="rId1" Type="http://schemas.openxmlformats.org/officeDocument/2006/relationships/slideMaster" Target="../slideMasters/slideMaster2.xml"/><Relationship Id="rId4" Type="http://schemas.openxmlformats.org/officeDocument/2006/relationships/hyperlink" Target="https://www.capgemini.com/optimize-your-business-and-it-operations" TargetMode="Externa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15.png"/><Relationship Id="rId1" Type="http://schemas.openxmlformats.org/officeDocument/2006/relationships/slideMaster" Target="../slideMasters/slideMaster2.xml"/><Relationship Id="rId4" Type="http://schemas.openxmlformats.org/officeDocument/2006/relationships/hyperlink" Target="https://www.capgemini.com/optimize-your-business-and-it-operations" TargetMode="External"/></Relationships>
</file>

<file path=ppt/slideLayouts/_rels/slideLayout2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16.png"/><Relationship Id="rId1" Type="http://schemas.openxmlformats.org/officeDocument/2006/relationships/slideMaster" Target="../slideMasters/slideMaster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2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17.png"/><Relationship Id="rId7" Type="http://schemas.openxmlformats.org/officeDocument/2006/relationships/image" Target="../media/image19.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2.xml"/><Relationship Id="rId6" Type="http://schemas.openxmlformats.org/officeDocument/2006/relationships/hyperlink" Target="http://www.twitter.com/capgemini" TargetMode="External"/><Relationship Id="rId11" Type="http://schemas.openxmlformats.org/officeDocument/2006/relationships/image" Target="../media/image21.png"/><Relationship Id="rId5" Type="http://schemas.openxmlformats.org/officeDocument/2006/relationships/image" Target="../media/image18.png"/><Relationship Id="rId15" Type="http://schemas.openxmlformats.org/officeDocument/2006/relationships/image" Target="../media/image22.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20.png"/><Relationship Id="rId14" Type="http://schemas.openxmlformats.org/officeDocument/2006/relationships/hyperlink" Target="http://www.capgemini.com/" TargetMode="Externa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23.png"/><Relationship Id="rId1" Type="http://schemas.openxmlformats.org/officeDocument/2006/relationships/slideMaster" Target="../slideMasters/slideMaster3.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5.sv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hyperlink" Target="https://www.capgemini.com/optimize-your-business-and-it-operations" TargetMode="Externa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hyperlink" Target="https://www.capgemini.com/optimize-your-business-and-it-operations" TargetMode="Externa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7.svg"/><Relationship Id="rId2" Type="http://schemas.openxmlformats.org/officeDocument/2006/relationships/image" Target="../media/image25.png"/><Relationship Id="rId1" Type="http://schemas.openxmlformats.org/officeDocument/2006/relationships/slideMaster" Target="../slideMasters/slideMaster3.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39.svg"/><Relationship Id="rId4" Type="http://schemas.openxmlformats.org/officeDocument/2006/relationships/image" Target="../media/image26.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1.svg"/><Relationship Id="rId2" Type="http://schemas.openxmlformats.org/officeDocument/2006/relationships/image" Target="../media/image27.png"/><Relationship Id="rId1" Type="http://schemas.openxmlformats.org/officeDocument/2006/relationships/slideMaster" Target="../slideMasters/slideMaster3.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3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2.svg"/><Relationship Id="rId2" Type="http://schemas.openxmlformats.org/officeDocument/2006/relationships/image" Target="../media/image28.png"/><Relationship Id="rId1" Type="http://schemas.openxmlformats.org/officeDocument/2006/relationships/slideMaster" Target="../slideMasters/slideMaster3.xml"/><Relationship Id="rId6" Type="http://schemas.openxmlformats.org/officeDocument/2006/relationships/image" Target="../media/image1.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4.sv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4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46.svg"/><Relationship Id="rId2" Type="http://schemas.openxmlformats.org/officeDocument/2006/relationships/image" Target="../media/image30.png"/><Relationship Id="rId1" Type="http://schemas.openxmlformats.org/officeDocument/2006/relationships/slideMaster" Target="../slideMasters/slideMaster3.xml"/><Relationship Id="rId4" Type="http://schemas.openxmlformats.org/officeDocument/2006/relationships/hyperlink" Target="https://www.capgemini.com/optimize-your-business-and-it-operations" TargetMode="Externa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31.png"/><Relationship Id="rId1" Type="http://schemas.openxmlformats.org/officeDocument/2006/relationships/slideMaster" Target="../slideMasters/slideMaster4.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1.png"/><Relationship Id="rId1" Type="http://schemas.openxmlformats.org/officeDocument/2006/relationships/slideMaster" Target="../slideMasters/slideMaster4.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 Id="rId4" Type="http://schemas.openxmlformats.org/officeDocument/2006/relationships/image" Target="../media/image32.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Master" Target="../slideMasters/slideMaster4.xml"/><Relationship Id="rId1" Type="http://schemas.openxmlformats.org/officeDocument/2006/relationships/tags" Target="../tags/tag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slideMaster" Target="../slideMasters/slideMaster4.xml"/><Relationship Id="rId1" Type="http://schemas.openxmlformats.org/officeDocument/2006/relationships/tags" Target="../tags/tag4.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5.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Master" Target="../slideMasters/slideMaster5.xml"/><Relationship Id="rId4" Type="http://schemas.openxmlformats.org/officeDocument/2006/relationships/image" Target="../media/image4.pn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5.png"/><Relationship Id="rId1" Type="http://schemas.openxmlformats.org/officeDocument/2006/relationships/slideMaster" Target="../slideMasters/slideMaster5.xml"/><Relationship Id="rId4" Type="http://schemas.openxmlformats.org/officeDocument/2006/relationships/image" Target="../media/image6.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5.xml"/><Relationship Id="rId4" Type="http://schemas.openxmlformats.org/officeDocument/2006/relationships/image" Target="../media/image2.sv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Master" Target="../slideMasters/slideMaster6.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6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1.png"/><Relationship Id="rId1" Type="http://schemas.openxmlformats.org/officeDocument/2006/relationships/slideMaster" Target="../slideMasters/slideMaster6.xml"/><Relationship Id="rId4" Type="http://schemas.openxmlformats.org/officeDocument/2006/relationships/hyperlink" Target="https://www.capgemini.com/optimize-your-business-and-it-operations" TargetMode="External"/></Relationships>
</file>

<file path=ppt/slideLayouts/_rels/slideLayout6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7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3.png"/><Relationship Id="rId1" Type="http://schemas.openxmlformats.org/officeDocument/2006/relationships/slideMaster" Target="../slideMasters/slideMaster6.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4.png"/><Relationship Id="rId1" Type="http://schemas.openxmlformats.org/officeDocument/2006/relationships/slideMaster" Target="../slideMasters/slideMaster6.xml"/><Relationship Id="rId4" Type="http://schemas.openxmlformats.org/officeDocument/2006/relationships/hyperlink" Target="https://www.capgemini.com/optimize-your-business-and-it-operations" TargetMode="External"/></Relationships>
</file>

<file path=ppt/slideLayouts/_rels/slideLayout7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15.png"/><Relationship Id="rId1" Type="http://schemas.openxmlformats.org/officeDocument/2006/relationships/slideMaster" Target="../slideMasters/slideMaster6.xml"/><Relationship Id="rId4" Type="http://schemas.openxmlformats.org/officeDocument/2006/relationships/hyperlink" Target="https://www.capgemini.com/optimize-your-business-and-it-operations" TargetMode="External"/></Relationships>
</file>

<file path=ppt/slideLayouts/_rels/slideLayout7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16.png"/><Relationship Id="rId1" Type="http://schemas.openxmlformats.org/officeDocument/2006/relationships/slideMaster" Target="../slideMasters/slideMaster6.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8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17.png"/><Relationship Id="rId7" Type="http://schemas.openxmlformats.org/officeDocument/2006/relationships/image" Target="../media/image19.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6.xml"/><Relationship Id="rId6" Type="http://schemas.openxmlformats.org/officeDocument/2006/relationships/hyperlink" Target="http://www.twitter.com/capgemini" TargetMode="External"/><Relationship Id="rId11" Type="http://schemas.openxmlformats.org/officeDocument/2006/relationships/image" Target="../media/image21.png"/><Relationship Id="rId5" Type="http://schemas.openxmlformats.org/officeDocument/2006/relationships/image" Target="../media/image18.png"/><Relationship Id="rId15" Type="http://schemas.openxmlformats.org/officeDocument/2006/relationships/image" Target="../media/image22.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20.png"/><Relationship Id="rId14" Type="http://schemas.openxmlformats.org/officeDocument/2006/relationships/hyperlink" Target="http://www.capgemini.com/" TargetMode="Externa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23.png"/><Relationship Id="rId1" Type="http://schemas.openxmlformats.org/officeDocument/2006/relationships/slideMaster" Target="../slideMasters/slideMaster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5.svg"/></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4.png"/><Relationship Id="rId1" Type="http://schemas.openxmlformats.org/officeDocument/2006/relationships/slideMaster" Target="../slideMasters/slideMaster7.xml"/><Relationship Id="rId4" Type="http://schemas.openxmlformats.org/officeDocument/2006/relationships/hyperlink" Target="https://www.capgemini.com/optimize-your-business-and-it-operations" TargetMode="Externa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7.xml"/><Relationship Id="rId4" Type="http://schemas.openxmlformats.org/officeDocument/2006/relationships/hyperlink" Target="https://www.capgemini.com/optimize-your-business-and-it-operations" TargetMode="Externa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24.png"/><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7.svg"/><Relationship Id="rId2" Type="http://schemas.openxmlformats.org/officeDocument/2006/relationships/image" Target="../media/image25.png"/><Relationship Id="rId1" Type="http://schemas.openxmlformats.org/officeDocument/2006/relationships/slideMaster" Target="../slideMasters/slideMaster7.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39.svg"/><Relationship Id="rId4" Type="http://schemas.openxmlformats.org/officeDocument/2006/relationships/image" Target="../media/image26.png"/></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41.svg"/><Relationship Id="rId2" Type="http://schemas.openxmlformats.org/officeDocument/2006/relationships/image" Target="../media/image27.png"/><Relationship Id="rId1" Type="http://schemas.openxmlformats.org/officeDocument/2006/relationships/slideMaster" Target="../slideMasters/slideMaster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8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2.svg"/><Relationship Id="rId2" Type="http://schemas.openxmlformats.org/officeDocument/2006/relationships/image" Target="../media/image28.png"/><Relationship Id="rId1" Type="http://schemas.openxmlformats.org/officeDocument/2006/relationships/slideMaster" Target="../slideMasters/slideMaster7.xml"/><Relationship Id="rId6" Type="http://schemas.openxmlformats.org/officeDocument/2006/relationships/image" Target="../media/image1.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4.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Master" Target="../slideMasters/slideMaster2.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46.svg"/><Relationship Id="rId2" Type="http://schemas.openxmlformats.org/officeDocument/2006/relationships/image" Target="../media/image30.png"/><Relationship Id="rId1" Type="http://schemas.openxmlformats.org/officeDocument/2006/relationships/slideMaster" Target="../slideMasters/slideMaster7.xml"/><Relationship Id="rId4" Type="http://schemas.openxmlformats.org/officeDocument/2006/relationships/hyperlink" Target="https://www.capgemini.com/optimize-your-business-and-it-operations" TargetMode="Externa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3" name="Graphic 2">
            <a:extLst>
              <a:ext uri="{FF2B5EF4-FFF2-40B4-BE49-F238E27FC236}">
                <a16:creationId xmlns:a16="http://schemas.microsoft.com/office/drawing/2014/main" xmlns="" id="{02DEF159-660E-4893-A63C-7C2BB5EEB9A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18343" b="19135"/>
          <a:stretch/>
        </p:blipFill>
        <p:spPr>
          <a:xfrm flipH="1">
            <a:off x="683568" y="-3448"/>
            <a:ext cx="8474589" cy="6858000"/>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4892120" y="1844825"/>
            <a:ext cx="3945890" cy="1182207"/>
          </a:xfrm>
          <a:prstGeom prst="rect">
            <a:avLst/>
          </a:prstGeom>
        </p:spPr>
        <p:txBody>
          <a:bodyPr anchor="b">
            <a:normAutofit/>
          </a:bodyPr>
          <a:lstStyle>
            <a:lvl1pPr marL="0" indent="0" algn="r">
              <a:lnSpc>
                <a:spcPts val="2250"/>
              </a:lnSpc>
              <a:buNone/>
              <a:defRPr sz="1950">
                <a:solidFill>
                  <a:schemeClr val="accent2"/>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userDrawn="1"/>
        </p:nvPicPr>
        <p:blipFill>
          <a:blip r:embed="rId4">
            <a:extLst>
              <a:ext uri="{96DAC541-7B7A-43D3-8B79-37D633B846F1}">
                <asvg:svgBlip xmlns:asvg="http://schemas.microsoft.com/office/drawing/2016/SVG/main" xmlns=""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741638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2" y="2204865"/>
            <a:ext cx="2714144" cy="2924629"/>
          </a:xfrm>
          <a:prstGeom prst="rect">
            <a:avLst/>
          </a:prstGeom>
        </p:spPr>
        <p:txBody>
          <a:bodyPr lIns="0" tIns="0" rIns="0" bIns="0" anchor="b">
            <a:normAutofit/>
          </a:bodyPr>
          <a:lstStyle>
            <a:lvl1pPr>
              <a:lnSpc>
                <a:spcPts val="4650"/>
              </a:lnSpc>
              <a:defRPr sz="4050">
                <a:solidFill>
                  <a:srgbClr val="2C004B"/>
                </a:solidFill>
              </a:defRPr>
            </a:lvl1pPr>
            <a:lvl2pPr marL="342900" indent="0">
              <a:lnSpc>
                <a:spcPts val="4650"/>
              </a:lnSpc>
              <a:buNone/>
              <a:defRPr sz="4050">
                <a:solidFill>
                  <a:srgbClr val="2C004B"/>
                </a:solidFill>
              </a:defRPr>
            </a:lvl2pPr>
          </a:lstStyle>
          <a:p>
            <a:pPr lvl="0"/>
            <a:r>
              <a:rPr lang="en-US" dirty="0"/>
              <a:t>Edit text styles</a:t>
            </a:r>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2" y="5273460"/>
            <a:ext cx="2714144" cy="675820"/>
          </a:xfrm>
          <a:prstGeom prst="rect">
            <a:avLst/>
          </a:prstGeom>
        </p:spPr>
        <p:txBody>
          <a:bodyPr lIns="0" tIns="0" rIns="0" bIns="0">
            <a:normAutofit/>
          </a:bodyPr>
          <a:lstStyle>
            <a:lvl1pPr>
              <a:lnSpc>
                <a:spcPts val="1350"/>
              </a:lnSpc>
              <a:defRPr sz="1200">
                <a:solidFill>
                  <a:srgbClr val="2C004B"/>
                </a:solidFill>
              </a:defRPr>
            </a:lvl1pPr>
            <a:lvl2pPr marL="342900" indent="0">
              <a:buNone/>
              <a:defRPr sz="1350">
                <a:solidFill>
                  <a:srgbClr val="2C004B"/>
                </a:solidFill>
              </a:defRPr>
            </a:lvl2pPr>
          </a:lstStyle>
          <a:p>
            <a:pPr lvl="0"/>
            <a:r>
              <a:rPr lang="en-US" dirty="0"/>
              <a:t>Edit text styles</a:t>
            </a:r>
          </a:p>
        </p:txBody>
      </p:sp>
      <p:grpSp>
        <p:nvGrpSpPr>
          <p:cNvPr id="9" name="Group 8">
            <a:extLst>
              <a:ext uri="{FF2B5EF4-FFF2-40B4-BE49-F238E27FC236}">
                <a16:creationId xmlns:a16="http://schemas.microsoft.com/office/drawing/2014/main" xmlns="" id="{A76958A6-8FB1-445D-BB17-D619DC39E089}"/>
              </a:ext>
            </a:extLst>
          </p:cNvPr>
          <p:cNvGrpSpPr/>
          <p:nvPr userDrawn="1"/>
        </p:nvGrpSpPr>
        <p:grpSpPr>
          <a:xfrm>
            <a:off x="2596389" y="0"/>
            <a:ext cx="6547611" cy="6858000"/>
            <a:chOff x="3461852" y="0"/>
            <a:chExt cx="8730148" cy="6858000"/>
          </a:xfrm>
        </p:grpSpPr>
        <p:sp>
          <p:nvSpPr>
            <p:cNvPr id="12" name="Freeform: Shape 11">
              <a:extLst>
                <a:ext uri="{FF2B5EF4-FFF2-40B4-BE49-F238E27FC236}">
                  <a16:creationId xmlns:a16="http://schemas.microsoft.com/office/drawing/2014/main" xmlns=""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Freeform 10">
              <a:extLst>
                <a:ext uri="{FF2B5EF4-FFF2-40B4-BE49-F238E27FC236}">
                  <a16:creationId xmlns:a16="http://schemas.microsoft.com/office/drawing/2014/main" xmlns=""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4" name="Freeform 11">
              <a:extLst>
                <a:ext uri="{FF2B5EF4-FFF2-40B4-BE49-F238E27FC236}">
                  <a16:creationId xmlns:a16="http://schemas.microsoft.com/office/drawing/2014/main" xmlns=""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
        <p:nvSpPr>
          <p:cNvPr id="8" name="Retângulo 43">
            <a:extLst>
              <a:ext uri="{FF2B5EF4-FFF2-40B4-BE49-F238E27FC236}">
                <a16:creationId xmlns:a16="http://schemas.microsoft.com/office/drawing/2014/main" xmlns="" id="{834ADCB4-BFB1-450D-8F6D-64217F4CD92C}"/>
              </a:ext>
            </a:extLst>
          </p:cNvPr>
          <p:cNvSpPr/>
          <p:nvPr userDrawn="1"/>
        </p:nvSpPr>
        <p:spPr>
          <a:xfrm>
            <a:off x="712249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476540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702675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342026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xmlns="" id="{7B710EB7-4E56-449A-B5D4-12A5A50A258D}"/>
              </a:ext>
            </a:extLst>
          </p:cNvPr>
          <p:cNvSpPr>
            <a:spLocks noGrp="1"/>
          </p:cNvSpPr>
          <p:nvPr>
            <p:ph type="body" sz="quarter" idx="14" hasCustomPrompt="1"/>
          </p:nvPr>
        </p:nvSpPr>
        <p:spPr>
          <a:xfrm>
            <a:off x="305991" y="14280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6">
            <a:extLst>
              <a:ext uri="{FF2B5EF4-FFF2-40B4-BE49-F238E27FC236}">
                <a16:creationId xmlns:a16="http://schemas.microsoft.com/office/drawing/2014/main" xmlns=""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a:t>Click icon to add chart</a:t>
            </a:r>
            <a:endParaRPr lang="pt-PT"/>
          </a:p>
        </p:txBody>
      </p:sp>
      <p:sp>
        <p:nvSpPr>
          <p:cNvPr id="18" name="Chart Placeholder 16">
            <a:extLst>
              <a:ext uri="{FF2B5EF4-FFF2-40B4-BE49-F238E27FC236}">
                <a16:creationId xmlns:a16="http://schemas.microsoft.com/office/drawing/2014/main" xmlns="" id="{FFC514B9-95FB-485B-B1AD-4193B2310907}"/>
              </a:ext>
            </a:extLst>
          </p:cNvPr>
          <p:cNvSpPr>
            <a:spLocks noGrp="1"/>
          </p:cNvSpPr>
          <p:nvPr>
            <p:ph type="chart" sz="quarter" idx="11"/>
          </p:nvPr>
        </p:nvSpPr>
        <p:spPr>
          <a:xfrm>
            <a:off x="4680347" y="1824707"/>
            <a:ext cx="4157663" cy="1963738"/>
          </a:xfrm>
          <a:prstGeom prst="rect">
            <a:avLst/>
          </a:prstGeom>
        </p:spPr>
        <p:txBody>
          <a:bodyPr anchor="ctr"/>
          <a:lstStyle>
            <a:lvl1pPr algn="ctr">
              <a:defRPr/>
            </a:lvl1pPr>
          </a:lstStyle>
          <a:p>
            <a:r>
              <a:rPr lang="en-US"/>
              <a:t>Click icon to add chart</a:t>
            </a:r>
            <a:endParaRPr lang="pt-PT"/>
          </a:p>
        </p:txBody>
      </p:sp>
      <p:sp>
        <p:nvSpPr>
          <p:cNvPr id="22" name="Text Placeholder 4">
            <a:extLst>
              <a:ext uri="{FF2B5EF4-FFF2-40B4-BE49-F238E27FC236}">
                <a16:creationId xmlns:a16="http://schemas.microsoft.com/office/drawing/2014/main" xmlns="" id="{212267A8-F086-40EB-BC5F-D9FE81725052}"/>
              </a:ext>
            </a:extLst>
          </p:cNvPr>
          <p:cNvSpPr>
            <a:spLocks noGrp="1"/>
          </p:cNvSpPr>
          <p:nvPr>
            <p:ph type="body" sz="quarter" idx="15" hasCustomPrompt="1"/>
          </p:nvPr>
        </p:nvSpPr>
        <p:spPr>
          <a:xfrm>
            <a:off x="4680347" y="14128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5" name="Text Placeholder 4">
            <a:extLst>
              <a:ext uri="{FF2B5EF4-FFF2-40B4-BE49-F238E27FC236}">
                <a16:creationId xmlns:a16="http://schemas.microsoft.com/office/drawing/2014/main" xmlns="" id="{7B710EB7-4E56-449A-B5D4-12A5A50A258D}"/>
              </a:ext>
            </a:extLst>
          </p:cNvPr>
          <p:cNvSpPr>
            <a:spLocks noGrp="1"/>
          </p:cNvSpPr>
          <p:nvPr>
            <p:ph type="body" sz="quarter" idx="16" hasCustomPrompt="1"/>
          </p:nvPr>
        </p:nvSpPr>
        <p:spPr>
          <a:xfrm>
            <a:off x="305991" y="40814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6" name="Chart Placeholder 16">
            <a:extLst>
              <a:ext uri="{FF2B5EF4-FFF2-40B4-BE49-F238E27FC236}">
                <a16:creationId xmlns:a16="http://schemas.microsoft.com/office/drawing/2014/main" xmlns=""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a:t>Click icon to add chart</a:t>
            </a:r>
            <a:endParaRPr lang="pt-PT"/>
          </a:p>
        </p:txBody>
      </p:sp>
      <p:sp>
        <p:nvSpPr>
          <p:cNvPr id="27" name="Chart Placeholder 16">
            <a:extLst>
              <a:ext uri="{FF2B5EF4-FFF2-40B4-BE49-F238E27FC236}">
                <a16:creationId xmlns:a16="http://schemas.microsoft.com/office/drawing/2014/main" xmlns="" id="{FFC514B9-95FB-485B-B1AD-4193B2310907}"/>
              </a:ext>
            </a:extLst>
          </p:cNvPr>
          <p:cNvSpPr>
            <a:spLocks noGrp="1"/>
          </p:cNvSpPr>
          <p:nvPr>
            <p:ph type="chart" sz="quarter" idx="18"/>
          </p:nvPr>
        </p:nvSpPr>
        <p:spPr>
          <a:xfrm>
            <a:off x="4680347" y="4478079"/>
            <a:ext cx="4157663" cy="1963738"/>
          </a:xfrm>
          <a:prstGeom prst="rect">
            <a:avLst/>
          </a:prstGeom>
        </p:spPr>
        <p:txBody>
          <a:bodyPr anchor="ctr"/>
          <a:lstStyle>
            <a:lvl1pPr algn="ctr">
              <a:defRPr/>
            </a:lvl1pPr>
          </a:lstStyle>
          <a:p>
            <a:r>
              <a:rPr lang="en-US"/>
              <a:t>Click icon to add chart</a:t>
            </a:r>
            <a:endParaRPr lang="pt-PT"/>
          </a:p>
        </p:txBody>
      </p:sp>
      <p:sp>
        <p:nvSpPr>
          <p:cNvPr id="28" name="Text Placeholder 4">
            <a:extLst>
              <a:ext uri="{FF2B5EF4-FFF2-40B4-BE49-F238E27FC236}">
                <a16:creationId xmlns:a16="http://schemas.microsoft.com/office/drawing/2014/main" xmlns="" id="{212267A8-F086-40EB-BC5F-D9FE81725052}"/>
              </a:ext>
            </a:extLst>
          </p:cNvPr>
          <p:cNvSpPr>
            <a:spLocks noGrp="1"/>
          </p:cNvSpPr>
          <p:nvPr>
            <p:ph type="body" sz="quarter" idx="19" hasCustomPrompt="1"/>
          </p:nvPr>
        </p:nvSpPr>
        <p:spPr>
          <a:xfrm>
            <a:off x="4680347" y="40662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965026676"/>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xmlns="" id="{10113F8D-52D8-4246-B9BC-1A6D3EF8C72C}"/>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a16="http://schemas.microsoft.com/office/drawing/2014/main" xmlns="" id="{3E908611-FBB7-4987-BE0F-F09EAF1FFC80}"/>
              </a:ext>
            </a:extLst>
          </p:cNvPr>
          <p:cNvSpPr>
            <a:spLocks noGrp="1"/>
          </p:cNvSpPr>
          <p:nvPr>
            <p:ph type="body" sz="quarter" idx="11" hasCustomPrompt="1"/>
          </p:nvPr>
        </p:nvSpPr>
        <p:spPr>
          <a:xfrm>
            <a:off x="6056709" y="12684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xmlns="" id="{306025B9-0362-4974-8920-7C764289CBA0}"/>
              </a:ext>
            </a:extLst>
          </p:cNvPr>
          <p:cNvSpPr>
            <a:spLocks noGrp="1"/>
          </p:cNvSpPr>
          <p:nvPr>
            <p:ph type="body" sz="quarter" idx="12" hasCustomPrompt="1"/>
          </p:nvPr>
        </p:nvSpPr>
        <p:spPr>
          <a:xfrm>
            <a:off x="6056709" y="1927538"/>
            <a:ext cx="2781301" cy="555448"/>
          </a:xfrm>
          <a:prstGeom prst="rect">
            <a:avLst/>
          </a:prstGeom>
        </p:spPr>
        <p:txBody>
          <a:bodyPr anchor="ctr">
            <a:noAutofit/>
          </a:bodyPr>
          <a:lstStyle>
            <a:lvl1pPr marL="0" marR="0" indent="0" algn="l" defTabSz="685800" rtl="0" eaLnBrk="1" fontAlgn="auto" latinLnBrk="0" hangingPunct="1">
              <a:lnSpc>
                <a:spcPts val="1200"/>
              </a:lnSpc>
              <a:spcBef>
                <a:spcPts val="0"/>
              </a:spcBef>
              <a:spcAft>
                <a:spcPts val="450"/>
              </a:spcAft>
              <a:buClrTx/>
              <a:buSzTx/>
              <a:buFont typeface="Arial" panose="020B0604020202020204" pitchFamily="34" charset="0"/>
              <a:buNone/>
              <a:tabLs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a16="http://schemas.microsoft.com/office/drawing/2014/main" xmlns="" id="{257644F2-F28D-4087-B791-1E7F26C4AD1C}"/>
              </a:ext>
            </a:extLst>
          </p:cNvPr>
          <p:cNvSpPr>
            <a:spLocks noGrp="1"/>
          </p:cNvSpPr>
          <p:nvPr>
            <p:ph type="body" sz="quarter" idx="13" hasCustomPrompt="1"/>
          </p:nvPr>
        </p:nvSpPr>
        <p:spPr>
          <a:xfrm>
            <a:off x="6056709" y="25866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2" name="Text Placeholder 7">
            <a:extLst>
              <a:ext uri="{FF2B5EF4-FFF2-40B4-BE49-F238E27FC236}">
                <a16:creationId xmlns:a16="http://schemas.microsoft.com/office/drawing/2014/main" xmlns="" id="{25F62A33-F672-4099-9B72-9B2267F22ACF}"/>
              </a:ext>
            </a:extLst>
          </p:cNvPr>
          <p:cNvSpPr>
            <a:spLocks noGrp="1"/>
          </p:cNvSpPr>
          <p:nvPr>
            <p:ph type="body" sz="quarter" idx="14" hasCustomPrompt="1"/>
          </p:nvPr>
        </p:nvSpPr>
        <p:spPr>
          <a:xfrm>
            <a:off x="6056709" y="324578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7">
            <a:extLst>
              <a:ext uri="{FF2B5EF4-FFF2-40B4-BE49-F238E27FC236}">
                <a16:creationId xmlns:a16="http://schemas.microsoft.com/office/drawing/2014/main" xmlns="" id="{72FF6EE1-C46D-4DEB-A508-49B5101CF26E}"/>
              </a:ext>
            </a:extLst>
          </p:cNvPr>
          <p:cNvSpPr>
            <a:spLocks noGrp="1"/>
          </p:cNvSpPr>
          <p:nvPr>
            <p:ph type="body" sz="quarter" idx="15" hasCustomPrompt="1"/>
          </p:nvPr>
        </p:nvSpPr>
        <p:spPr>
          <a:xfrm>
            <a:off x="6056709" y="39049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4" name="Text Placeholder 7">
            <a:extLst>
              <a:ext uri="{FF2B5EF4-FFF2-40B4-BE49-F238E27FC236}">
                <a16:creationId xmlns:a16="http://schemas.microsoft.com/office/drawing/2014/main" xmlns="" id="{931D06D9-EA9B-42A0-81EE-D669D6CA5F33}"/>
              </a:ext>
            </a:extLst>
          </p:cNvPr>
          <p:cNvSpPr>
            <a:spLocks noGrp="1"/>
          </p:cNvSpPr>
          <p:nvPr>
            <p:ph type="body" sz="quarter" idx="16" hasCustomPrompt="1"/>
          </p:nvPr>
        </p:nvSpPr>
        <p:spPr>
          <a:xfrm>
            <a:off x="6056709" y="456403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5" name="Text Placeholder 7">
            <a:extLst>
              <a:ext uri="{FF2B5EF4-FFF2-40B4-BE49-F238E27FC236}">
                <a16:creationId xmlns:a16="http://schemas.microsoft.com/office/drawing/2014/main" xmlns="" id="{EFEA829A-6217-4965-B7BD-6BC37F7849AB}"/>
              </a:ext>
            </a:extLst>
          </p:cNvPr>
          <p:cNvSpPr>
            <a:spLocks noGrp="1"/>
          </p:cNvSpPr>
          <p:nvPr>
            <p:ph type="body" sz="quarter" idx="17" hasCustomPrompt="1"/>
          </p:nvPr>
        </p:nvSpPr>
        <p:spPr>
          <a:xfrm>
            <a:off x="6056709" y="52231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6" name="Text Placeholder 7">
            <a:extLst>
              <a:ext uri="{FF2B5EF4-FFF2-40B4-BE49-F238E27FC236}">
                <a16:creationId xmlns:a16="http://schemas.microsoft.com/office/drawing/2014/main" xmlns="" id="{E05DDB93-91CA-4BAF-9D63-E4134B435D8F}"/>
              </a:ext>
            </a:extLst>
          </p:cNvPr>
          <p:cNvSpPr>
            <a:spLocks noGrp="1"/>
          </p:cNvSpPr>
          <p:nvPr>
            <p:ph type="body" sz="quarter" idx="18" hasCustomPrompt="1"/>
          </p:nvPr>
        </p:nvSpPr>
        <p:spPr>
          <a:xfrm>
            <a:off x="6056709" y="5882286"/>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8" name="Picture Placeholder 47">
            <a:extLst>
              <a:ext uri="{FF2B5EF4-FFF2-40B4-BE49-F238E27FC236}">
                <a16:creationId xmlns:a16="http://schemas.microsoft.com/office/drawing/2014/main" xmlns="" id="{51CA337D-4B25-44C1-847A-AC0D74277B60}"/>
              </a:ext>
            </a:extLst>
          </p:cNvPr>
          <p:cNvSpPr>
            <a:spLocks noGrp="1"/>
          </p:cNvSpPr>
          <p:nvPr>
            <p:ph type="pic" sz="quarter" idx="19"/>
          </p:nvPr>
        </p:nvSpPr>
        <p:spPr>
          <a:xfrm>
            <a:off x="0" y="1381126"/>
            <a:ext cx="5620941" cy="5476875"/>
          </a:xfrm>
          <a:prstGeom prst="rect">
            <a:avLst/>
          </a:prstGeom>
        </p:spPr>
        <p:txBody>
          <a:bodyPr anchor="ctr"/>
          <a:lstStyle>
            <a:lvl1pPr algn="ctr">
              <a:defRPr/>
            </a:lvl1pPr>
          </a:lstStyle>
          <a:p>
            <a:r>
              <a:rPr lang="en-US"/>
              <a:t>Click icon to add picture</a:t>
            </a:r>
            <a:endParaRPr lang="pt-PT"/>
          </a:p>
        </p:txBody>
      </p:sp>
      <p:sp>
        <p:nvSpPr>
          <p:cNvPr id="1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7214218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xmlns="" id="{45848EA7-8D7C-4A7B-9182-7C1202EDBFB1}"/>
              </a:ext>
            </a:extLst>
          </p:cNvPr>
          <p:cNvSpPr/>
          <p:nvPr userDrawn="1"/>
        </p:nvSpPr>
        <p:spPr>
          <a:xfrm>
            <a:off x="4162591" y="732975"/>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7" name="Text Placeholder 7">
            <a:extLst>
              <a:ext uri="{FF2B5EF4-FFF2-40B4-BE49-F238E27FC236}">
                <a16:creationId xmlns:a16="http://schemas.microsoft.com/office/drawing/2014/main" xmlns="" id="{B223EFB8-88D3-4227-B238-464A474B852E}"/>
              </a:ext>
            </a:extLst>
          </p:cNvPr>
          <p:cNvSpPr>
            <a:spLocks noGrp="1"/>
          </p:cNvSpPr>
          <p:nvPr>
            <p:ph type="body" sz="quarter" idx="12" hasCustomPrompt="1"/>
          </p:nvPr>
        </p:nvSpPr>
        <p:spPr>
          <a:xfrm>
            <a:off x="1533525" y="3913792"/>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8" name="Text Placeholder 7">
            <a:extLst>
              <a:ext uri="{FF2B5EF4-FFF2-40B4-BE49-F238E27FC236}">
                <a16:creationId xmlns:a16="http://schemas.microsoft.com/office/drawing/2014/main" xmlns="" id="{274C953F-F6D9-4EEF-A914-7C47201B5536}"/>
              </a:ext>
            </a:extLst>
          </p:cNvPr>
          <p:cNvSpPr>
            <a:spLocks noGrp="1"/>
          </p:cNvSpPr>
          <p:nvPr>
            <p:ph type="body" sz="quarter" idx="13" hasCustomPrompt="1"/>
          </p:nvPr>
        </p:nvSpPr>
        <p:spPr>
          <a:xfrm>
            <a:off x="1533525" y="5111406"/>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5" name="Text Placeholder 7">
            <a:extLst>
              <a:ext uri="{FF2B5EF4-FFF2-40B4-BE49-F238E27FC236}">
                <a16:creationId xmlns:a16="http://schemas.microsoft.com/office/drawing/2014/main" xmlns="" id="{053B0AF9-F410-4C47-9D9C-CAC9890E4210}"/>
              </a:ext>
            </a:extLst>
          </p:cNvPr>
          <p:cNvSpPr>
            <a:spLocks noGrp="1"/>
          </p:cNvSpPr>
          <p:nvPr>
            <p:ph type="body" sz="quarter" idx="10" hasCustomPrompt="1"/>
          </p:nvPr>
        </p:nvSpPr>
        <p:spPr>
          <a:xfrm>
            <a:off x="305991" y="1413990"/>
            <a:ext cx="4723421" cy="894840"/>
          </a:xfrm>
          <a:prstGeom prst="rect">
            <a:avLst/>
          </a:prstGeom>
        </p:spPr>
        <p:txBody>
          <a:bodyPr>
            <a:noAutofit/>
          </a:bodyPr>
          <a:lstStyle>
            <a:lvl1pPr>
              <a:lnSpc>
                <a:spcPts val="1650"/>
              </a:lnSpc>
              <a:defRPr sz="13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6" name="Text Placeholder 7">
            <a:extLst>
              <a:ext uri="{FF2B5EF4-FFF2-40B4-BE49-F238E27FC236}">
                <a16:creationId xmlns:a16="http://schemas.microsoft.com/office/drawing/2014/main" xmlns="" id="{4C26CB88-1502-4963-9C3F-B1DA1792174C}"/>
              </a:ext>
            </a:extLst>
          </p:cNvPr>
          <p:cNvSpPr>
            <a:spLocks noGrp="1"/>
          </p:cNvSpPr>
          <p:nvPr>
            <p:ph type="body" sz="quarter" idx="11" hasCustomPrompt="1"/>
          </p:nvPr>
        </p:nvSpPr>
        <p:spPr>
          <a:xfrm>
            <a:off x="1533525" y="2611604"/>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xmlns="" id="{14E8646B-8451-4052-9B50-DB60E346C8FA}"/>
              </a:ext>
            </a:extLst>
          </p:cNvPr>
          <p:cNvSpPr>
            <a:spLocks noGrp="1"/>
          </p:cNvSpPr>
          <p:nvPr>
            <p:ph type="body" sz="quarter" idx="14" hasCustomPrompt="1"/>
          </p:nvPr>
        </p:nvSpPr>
        <p:spPr>
          <a:xfrm>
            <a:off x="5544108" y="5276722"/>
            <a:ext cx="3293902" cy="729525"/>
          </a:xfrm>
          <a:prstGeom prst="rect">
            <a:avLst/>
          </a:prstGeom>
        </p:spPr>
        <p:txBody>
          <a:bodyPr>
            <a:noAutofit/>
          </a:bodyPr>
          <a:lstStyle>
            <a:lvl1pPr algn="r">
              <a:lnSpc>
                <a:spcPts val="1350"/>
              </a:lnSpc>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42">
            <a:extLst>
              <a:ext uri="{FF2B5EF4-FFF2-40B4-BE49-F238E27FC236}">
                <a16:creationId xmlns:a16="http://schemas.microsoft.com/office/drawing/2014/main" xmlns="" id="{A06380E9-5885-470D-9428-A5F69B32620C}"/>
              </a:ext>
            </a:extLst>
          </p:cNvPr>
          <p:cNvSpPr>
            <a:spLocks noGrp="1"/>
          </p:cNvSpPr>
          <p:nvPr>
            <p:ph type="body" sz="quarter" idx="15" hasCustomPrompt="1"/>
          </p:nvPr>
        </p:nvSpPr>
        <p:spPr>
          <a:xfrm>
            <a:off x="5544108" y="4140765"/>
            <a:ext cx="3293902" cy="974725"/>
          </a:xfrm>
          <a:prstGeom prst="rect">
            <a:avLst/>
          </a:prstGeom>
        </p:spPr>
        <p:txBody>
          <a:bodyPr anchor="b">
            <a:noAutofit/>
          </a:bodyPr>
          <a:lstStyle>
            <a:lvl1pPr algn="r">
              <a:lnSpc>
                <a:spcPts val="2250"/>
              </a:lnSpc>
              <a:defRPr sz="195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7609146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xmlns=""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36" name="Text Placeholder 30">
            <a:extLst>
              <a:ext uri="{FF2B5EF4-FFF2-40B4-BE49-F238E27FC236}">
                <a16:creationId xmlns:a16="http://schemas.microsoft.com/office/drawing/2014/main" xmlns="" id="{A694DB54-BE04-4A4E-A6EE-DAEE5E62E607}"/>
              </a:ext>
            </a:extLst>
          </p:cNvPr>
          <p:cNvSpPr>
            <a:spLocks noGrp="1"/>
          </p:cNvSpPr>
          <p:nvPr>
            <p:ph type="body" sz="quarter" idx="22" hasCustomPrompt="1"/>
          </p:nvPr>
        </p:nvSpPr>
        <p:spPr>
          <a:xfrm>
            <a:off x="6574870" y="1370346"/>
            <a:ext cx="2263140" cy="4684811"/>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a16="http://schemas.microsoft.com/office/drawing/2014/main" xmlns=""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4">
            <a:extLst>
              <a:ext uri="{FF2B5EF4-FFF2-40B4-BE49-F238E27FC236}">
                <a16:creationId xmlns:a16="http://schemas.microsoft.com/office/drawing/2014/main" xmlns=""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26" name="Text Placeholder 4">
            <a:extLst>
              <a:ext uri="{FF2B5EF4-FFF2-40B4-BE49-F238E27FC236}">
                <a16:creationId xmlns:a16="http://schemas.microsoft.com/office/drawing/2014/main" xmlns="" id="{7E551D69-F21D-4601-B4BD-97ECB52F39D6}"/>
              </a:ext>
            </a:extLst>
          </p:cNvPr>
          <p:cNvSpPr>
            <a:spLocks noGrp="1"/>
          </p:cNvSpPr>
          <p:nvPr>
            <p:ph type="body" sz="quarter" idx="14" hasCustomPrompt="1"/>
          </p:nvPr>
        </p:nvSpPr>
        <p:spPr>
          <a:xfrm>
            <a:off x="587347" y="4963915"/>
            <a:ext cx="2472485" cy="331986"/>
          </a:xfrm>
          <a:prstGeom prst="rect">
            <a:avLst/>
          </a:prstGeom>
          <a:noFill/>
        </p:spPr>
        <p:txBody>
          <a:bodyPr anchor="ctr">
            <a:noAutofit/>
          </a:bodyPr>
          <a:lstStyle>
            <a:lvl1pPr algn="l">
              <a:defRPr sz="1200" b="1">
                <a:solidFill>
                  <a:schemeClr val="bg1"/>
                </a:solidFill>
              </a:defRPr>
            </a:lvl1pPr>
            <a:lvl2pPr>
              <a:defRPr sz="1050"/>
            </a:lvl2pPr>
            <a:lvl3pPr>
              <a:defRPr sz="900"/>
            </a:lvl3pPr>
            <a:lvl4pPr>
              <a:defRPr sz="825"/>
            </a:lvl4pPr>
            <a:lvl5pPr>
              <a:defRPr sz="825"/>
            </a:lvl5pPr>
          </a:lstStyle>
          <a:p>
            <a:pPr lvl="0"/>
            <a:r>
              <a:rPr lang="en-US" dirty="0"/>
              <a:t>Insert education </a:t>
            </a:r>
          </a:p>
        </p:txBody>
      </p:sp>
      <p:sp>
        <p:nvSpPr>
          <p:cNvPr id="23" name="Text Placeholder 4">
            <a:extLst>
              <a:ext uri="{FF2B5EF4-FFF2-40B4-BE49-F238E27FC236}">
                <a16:creationId xmlns:a16="http://schemas.microsoft.com/office/drawing/2014/main" xmlns="" id="{BC359575-5CC3-4B2F-91E7-19D6A150BE7B}"/>
              </a:ext>
            </a:extLst>
          </p:cNvPr>
          <p:cNvSpPr>
            <a:spLocks noGrp="1"/>
          </p:cNvSpPr>
          <p:nvPr>
            <p:ph type="body" sz="quarter" idx="13" hasCustomPrompt="1"/>
          </p:nvPr>
        </p:nvSpPr>
        <p:spPr>
          <a:xfrm>
            <a:off x="587347" y="3601840"/>
            <a:ext cx="2472485" cy="412363"/>
          </a:xfrm>
          <a:prstGeom prst="rect">
            <a:avLst/>
          </a:prstGeom>
          <a:noFill/>
        </p:spPr>
        <p:txBody>
          <a:bodyPr anchor="ctr">
            <a:noAutofit/>
          </a:bodyPr>
          <a:lstStyle>
            <a:lvl1pPr algn="l">
              <a:spcAft>
                <a:spcPts val="0"/>
              </a:spcAft>
              <a:defRPr sz="1350" b="1">
                <a:solidFill>
                  <a:schemeClr val="bg1"/>
                </a:solidFill>
              </a:defRPr>
            </a:lvl1pPr>
            <a:lvl2pPr>
              <a:defRPr sz="1050"/>
            </a:lvl2pPr>
            <a:lvl3pPr>
              <a:defRPr sz="900"/>
            </a:lvl3pPr>
            <a:lvl4pPr>
              <a:defRPr sz="825"/>
            </a:lvl4pPr>
            <a:lvl5pPr>
              <a:defRPr sz="825"/>
            </a:lvl5pPr>
          </a:lstStyle>
          <a:p>
            <a:pPr lvl="0"/>
            <a:r>
              <a:rPr lang="en-US" dirty="0"/>
              <a:t>Insert Name</a:t>
            </a:r>
          </a:p>
        </p:txBody>
      </p:sp>
      <p:sp>
        <p:nvSpPr>
          <p:cNvPr id="24" name="Text Placeholder 7">
            <a:extLst>
              <a:ext uri="{FF2B5EF4-FFF2-40B4-BE49-F238E27FC236}">
                <a16:creationId xmlns:a16="http://schemas.microsoft.com/office/drawing/2014/main" xmlns=""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27" name="Text Placeholder 7">
            <a:extLst>
              <a:ext uri="{FF2B5EF4-FFF2-40B4-BE49-F238E27FC236}">
                <a16:creationId xmlns:a16="http://schemas.microsoft.com/office/drawing/2014/main" xmlns="" id="{C78431F2-3F85-4748-A6BC-A08250A6D354}"/>
              </a:ext>
            </a:extLst>
          </p:cNvPr>
          <p:cNvSpPr>
            <a:spLocks noGrp="1"/>
          </p:cNvSpPr>
          <p:nvPr>
            <p:ph type="body" sz="quarter" idx="15" hasCustomPrompt="1"/>
          </p:nvPr>
        </p:nvSpPr>
        <p:spPr>
          <a:xfrm>
            <a:off x="586561" y="5286886"/>
            <a:ext cx="2473271" cy="713864"/>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31" name="Text Placeholder 30">
            <a:extLst>
              <a:ext uri="{FF2B5EF4-FFF2-40B4-BE49-F238E27FC236}">
                <a16:creationId xmlns:a16="http://schemas.microsoft.com/office/drawing/2014/main" xmlns=""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175022" marR="0" indent="-175022"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a16="http://schemas.microsoft.com/office/drawing/2014/main" xmlns=""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30">
            <a:extLst>
              <a:ext uri="{FF2B5EF4-FFF2-40B4-BE49-F238E27FC236}">
                <a16:creationId xmlns:a16="http://schemas.microsoft.com/office/drawing/2014/main" xmlns=""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a16="http://schemas.microsoft.com/office/drawing/2014/main" xmlns="" id="{1EFB3510-D39A-47CF-8191-109DDF9E53D5}"/>
              </a:ext>
            </a:extLst>
          </p:cNvPr>
          <p:cNvSpPr/>
          <p:nvPr userDrawn="1"/>
        </p:nvSpPr>
        <p:spPr>
          <a:xfrm>
            <a:off x="571971"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1178128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4" name="Picture Placeholder 10">
            <a:extLst>
              <a:ext uri="{FF2B5EF4-FFF2-40B4-BE49-F238E27FC236}">
                <a16:creationId xmlns:a16="http://schemas.microsoft.com/office/drawing/2014/main" xmlns=""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1" y="3068960"/>
            <a:ext cx="5022093" cy="3375382"/>
          </a:xfrm>
          <a:prstGeom prst="rect">
            <a:avLst/>
          </a:prstGeom>
        </p:spPr>
        <p:txBody>
          <a:bodyPr>
            <a:noAutofit/>
          </a:bodyPr>
          <a:lstStyle>
            <a:lvl1pPr>
              <a:lnSpc>
                <a:spcPts val="1500"/>
              </a:lnSpc>
              <a:spcAft>
                <a:spcPts val="1350"/>
              </a:spcAft>
              <a:defRPr sz="1200">
                <a:solidFill>
                  <a:schemeClr val="bg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xmlns=""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2250"/>
              </a:lnSpc>
            </a:pPr>
            <a:r>
              <a:rPr lang="en-US" dirty="0"/>
              <a:t>Click to insert title</a:t>
            </a:r>
            <a:endParaRPr lang="pt-PT" dirty="0"/>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3221817127"/>
      </p:ext>
    </p:extLst>
  </p:cSld>
  <p:clrMapOvr>
    <a:masterClrMapping/>
  </p:clrMapOvr>
  <p:extLst mod="1">
    <p:ext uri="{DCECCB84-F9BA-43D5-87BE-67443E8EF086}">
      <p15:sldGuideLst xmlns:p15="http://schemas.microsoft.com/office/powerpoint/2012/main">
        <p15:guide id="1" orient="horz" pos="255">
          <p15:clr>
            <a:srgbClr val="FBAE40"/>
          </p15:clr>
        </p15:guide>
        <p15:guide id="2" pos="257">
          <p15:clr>
            <a:srgbClr val="FBAE40"/>
          </p15:clr>
        </p15:guide>
        <p15:guide id="3" pos="6879">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1" y="2010607"/>
            <a:ext cx="4157663" cy="4442581"/>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1" name="Text Placeholder 7">
            <a:extLst>
              <a:ext uri="{FF2B5EF4-FFF2-40B4-BE49-F238E27FC236}">
                <a16:creationId xmlns:a16="http://schemas.microsoft.com/office/drawing/2014/main" xmlns="" id="{4F279807-494A-45DD-A5C6-24F625316B92}"/>
              </a:ext>
            </a:extLst>
          </p:cNvPr>
          <p:cNvSpPr>
            <a:spLocks noGrp="1"/>
          </p:cNvSpPr>
          <p:nvPr>
            <p:ph type="body" sz="quarter" idx="11" hasCustomPrompt="1"/>
          </p:nvPr>
        </p:nvSpPr>
        <p:spPr>
          <a:xfrm>
            <a:off x="4680349" y="2010606"/>
            <a:ext cx="4137333" cy="4441372"/>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3" name="Text Placeholder 7">
            <a:extLst>
              <a:ext uri="{FF2B5EF4-FFF2-40B4-BE49-F238E27FC236}">
                <a16:creationId xmlns:a16="http://schemas.microsoft.com/office/drawing/2014/main" xmlns=""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14" name="Text Placeholder 7">
            <a:extLst>
              <a:ext uri="{FF2B5EF4-FFF2-40B4-BE49-F238E27FC236}">
                <a16:creationId xmlns:a16="http://schemas.microsoft.com/office/drawing/2014/main" xmlns="" id="{47BDC0DA-1585-454D-9E74-41D2AFC0FEE5}"/>
              </a:ext>
            </a:extLst>
          </p:cNvPr>
          <p:cNvSpPr>
            <a:spLocks noGrp="1"/>
          </p:cNvSpPr>
          <p:nvPr>
            <p:ph type="body" sz="quarter" idx="13" hasCustomPrompt="1"/>
          </p:nvPr>
        </p:nvSpPr>
        <p:spPr>
          <a:xfrm>
            <a:off x="4680349" y="1420990"/>
            <a:ext cx="413733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9" name="Title Placeholder 1">
            <a:extLst>
              <a:ext uri="{FF2B5EF4-FFF2-40B4-BE49-F238E27FC236}">
                <a16:creationId xmlns:a16="http://schemas.microsoft.com/office/drawing/2014/main" xmlns="" id="{6733E381-C11A-4F10-88ED-DDEA4B9167E2}"/>
              </a:ext>
            </a:extLst>
          </p:cNvPr>
          <p:cNvSpPr>
            <a:spLocks noGrp="1"/>
          </p:cNvSpPr>
          <p:nvPr>
            <p:ph type="title" hasCustomPrompt="1"/>
          </p:nvPr>
        </p:nvSpPr>
        <p:spPr>
          <a:xfrm>
            <a:off x="305991"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2250"/>
              </a:lnSpc>
            </a:pPr>
            <a:r>
              <a:rPr lang="en-US" dirty="0"/>
              <a:t>Click to insert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41019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9"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319866"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4">
            <a:extLst>
              <a:ext uri="{FF2B5EF4-FFF2-40B4-BE49-F238E27FC236}">
                <a16:creationId xmlns:a16="http://schemas.microsoft.com/office/drawing/2014/main" xmlns="" id="{8D6FD04F-776D-4BC2-9828-DC149A95B778}"/>
              </a:ext>
            </a:extLst>
          </p:cNvPr>
          <p:cNvSpPr>
            <a:spLocks noGrp="1"/>
          </p:cNvSpPr>
          <p:nvPr>
            <p:ph type="body" sz="quarter" idx="27" hasCustomPrompt="1"/>
          </p:nvPr>
        </p:nvSpPr>
        <p:spPr>
          <a:xfrm>
            <a:off x="6163390"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9" name="Text Placeholder 4">
            <a:extLst>
              <a:ext uri="{FF2B5EF4-FFF2-40B4-BE49-F238E27FC236}">
                <a16:creationId xmlns:a16="http://schemas.microsoft.com/office/drawing/2014/main" xmlns="" id="{5A2CDF95-9D29-4775-8BEF-90BC5372B782}"/>
              </a:ext>
            </a:extLst>
          </p:cNvPr>
          <p:cNvSpPr>
            <a:spLocks noGrp="1"/>
          </p:cNvSpPr>
          <p:nvPr>
            <p:ph type="body" sz="quarter" idx="29" hasCustomPrompt="1"/>
          </p:nvPr>
        </p:nvSpPr>
        <p:spPr>
          <a:xfrm>
            <a:off x="3241628"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41" name="Text Placeholder 4">
            <a:extLst>
              <a:ext uri="{FF2B5EF4-FFF2-40B4-BE49-F238E27FC236}">
                <a16:creationId xmlns:a16="http://schemas.microsoft.com/office/drawing/2014/main" xmlns="" id="{6012FFDA-311F-429E-998E-F6E6B0A7186E}"/>
              </a:ext>
            </a:extLst>
          </p:cNvPr>
          <p:cNvSpPr>
            <a:spLocks noGrp="1"/>
          </p:cNvSpPr>
          <p:nvPr>
            <p:ph type="body" sz="quarter" idx="31" hasCustomPrompt="1"/>
          </p:nvPr>
        </p:nvSpPr>
        <p:spPr>
          <a:xfrm>
            <a:off x="305991" y="4231997"/>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19866"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3241628"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6163390"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9866" y="4674188"/>
            <a:ext cx="8518144" cy="1799211"/>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719268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xmlns=""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21349"/>
          <a:stretch/>
        </p:blipFill>
        <p:spPr>
          <a:xfrm flipH="1">
            <a:off x="3676014" y="838200"/>
            <a:ext cx="5467986" cy="6019801"/>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xmlns=""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3741598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0"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a16="http://schemas.microsoft.com/office/drawing/2014/main" xmlns="" id="{F55AA728-28C9-4E2C-9F9C-ED1CE98A5CDA}"/>
              </a:ext>
            </a:extLst>
          </p:cNvPr>
          <p:cNvGrpSpPr>
            <a:grpSpLocks noChangeAspect="1"/>
          </p:cNvGrpSpPr>
          <p:nvPr userDrawn="1"/>
        </p:nvGrpSpPr>
        <p:grpSpPr bwMode="auto">
          <a:xfrm>
            <a:off x="282547" y="3487371"/>
            <a:ext cx="964466" cy="1201696"/>
            <a:chOff x="-163" y="-158"/>
            <a:chExt cx="2854" cy="2667"/>
          </a:xfrm>
        </p:grpSpPr>
        <p:sp>
          <p:nvSpPr>
            <p:cNvPr id="18" name="Freeform 5">
              <a:extLst>
                <a:ext uri="{FF2B5EF4-FFF2-40B4-BE49-F238E27FC236}">
                  <a16:creationId xmlns:a16="http://schemas.microsoft.com/office/drawing/2014/main" xmlns=""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9" name="Freeform 6">
              <a:extLst>
                <a:ext uri="{FF2B5EF4-FFF2-40B4-BE49-F238E27FC236}">
                  <a16:creationId xmlns:a16="http://schemas.microsoft.com/office/drawing/2014/main" xmlns=""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0" name="Freeform 7">
              <a:extLst>
                <a:ext uri="{FF2B5EF4-FFF2-40B4-BE49-F238E27FC236}">
                  <a16:creationId xmlns:a16="http://schemas.microsoft.com/office/drawing/2014/main" xmlns=""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1" name="Freeform 8">
              <a:extLst>
                <a:ext uri="{FF2B5EF4-FFF2-40B4-BE49-F238E27FC236}">
                  <a16:creationId xmlns:a16="http://schemas.microsoft.com/office/drawing/2014/main" xmlns=""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2" name="Freeform 9">
              <a:extLst>
                <a:ext uri="{FF2B5EF4-FFF2-40B4-BE49-F238E27FC236}">
                  <a16:creationId xmlns:a16="http://schemas.microsoft.com/office/drawing/2014/main" xmlns=""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23" name="Group 30">
            <a:extLst>
              <a:ext uri="{FF2B5EF4-FFF2-40B4-BE49-F238E27FC236}">
                <a16:creationId xmlns:a16="http://schemas.microsoft.com/office/drawing/2014/main" xmlns="" id="{A10900A1-B639-4F4D-B2A8-3302F49771BD}"/>
              </a:ext>
            </a:extLst>
          </p:cNvPr>
          <p:cNvGrpSpPr>
            <a:grpSpLocks noChangeAspect="1"/>
          </p:cNvGrpSpPr>
          <p:nvPr userDrawn="1"/>
        </p:nvGrpSpPr>
        <p:grpSpPr bwMode="auto">
          <a:xfrm>
            <a:off x="282547" y="1642923"/>
            <a:ext cx="959438" cy="1195892"/>
            <a:chOff x="-223" y="-210"/>
            <a:chExt cx="3852" cy="3601"/>
          </a:xfrm>
        </p:grpSpPr>
        <p:sp>
          <p:nvSpPr>
            <p:cNvPr id="24" name="Freeform 31">
              <a:extLst>
                <a:ext uri="{FF2B5EF4-FFF2-40B4-BE49-F238E27FC236}">
                  <a16:creationId xmlns:a16="http://schemas.microsoft.com/office/drawing/2014/main" xmlns=""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5" name="Freeform 32">
              <a:extLst>
                <a:ext uri="{FF2B5EF4-FFF2-40B4-BE49-F238E27FC236}">
                  <a16:creationId xmlns:a16="http://schemas.microsoft.com/office/drawing/2014/main" xmlns=""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6" name="Freeform 33">
              <a:extLst>
                <a:ext uri="{FF2B5EF4-FFF2-40B4-BE49-F238E27FC236}">
                  <a16:creationId xmlns:a16="http://schemas.microsoft.com/office/drawing/2014/main" xmlns=""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0" name="Freeform 34">
              <a:extLst>
                <a:ext uri="{FF2B5EF4-FFF2-40B4-BE49-F238E27FC236}">
                  <a16:creationId xmlns:a16="http://schemas.microsoft.com/office/drawing/2014/main" xmlns=""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1" name="Freeform 35">
              <a:extLst>
                <a:ext uri="{FF2B5EF4-FFF2-40B4-BE49-F238E27FC236}">
                  <a16:creationId xmlns:a16="http://schemas.microsoft.com/office/drawing/2014/main" xmlns=""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32" name="Group 12">
            <a:extLst>
              <a:ext uri="{FF2B5EF4-FFF2-40B4-BE49-F238E27FC236}">
                <a16:creationId xmlns:a16="http://schemas.microsoft.com/office/drawing/2014/main" xmlns="" id="{B03705AC-ADA5-4143-92DC-8EE15523316C}"/>
              </a:ext>
            </a:extLst>
          </p:cNvPr>
          <p:cNvGrpSpPr>
            <a:grpSpLocks noChangeAspect="1"/>
          </p:cNvGrpSpPr>
          <p:nvPr userDrawn="1"/>
        </p:nvGrpSpPr>
        <p:grpSpPr bwMode="auto">
          <a:xfrm>
            <a:off x="282547" y="5168264"/>
            <a:ext cx="966273" cy="1201696"/>
            <a:chOff x="-60" y="-50"/>
            <a:chExt cx="996" cy="929"/>
          </a:xfrm>
        </p:grpSpPr>
        <p:sp>
          <p:nvSpPr>
            <p:cNvPr id="33" name="Freeform 13">
              <a:extLst>
                <a:ext uri="{FF2B5EF4-FFF2-40B4-BE49-F238E27FC236}">
                  <a16:creationId xmlns:a16="http://schemas.microsoft.com/office/drawing/2014/main" xmlns=""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4" name="Freeform 14">
              <a:extLst>
                <a:ext uri="{FF2B5EF4-FFF2-40B4-BE49-F238E27FC236}">
                  <a16:creationId xmlns:a16="http://schemas.microsoft.com/office/drawing/2014/main" xmlns=""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5" name="Freeform 15">
              <a:extLst>
                <a:ext uri="{FF2B5EF4-FFF2-40B4-BE49-F238E27FC236}">
                  <a16:creationId xmlns:a16="http://schemas.microsoft.com/office/drawing/2014/main" xmlns=""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6" name="Freeform 16">
              <a:extLst>
                <a:ext uri="{FF2B5EF4-FFF2-40B4-BE49-F238E27FC236}">
                  <a16:creationId xmlns:a16="http://schemas.microsoft.com/office/drawing/2014/main" xmlns=""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Tree>
    <p:extLst>
      <p:ext uri="{BB962C8B-B14F-4D97-AF65-F5344CB8AC3E}">
        <p14:creationId xmlns:p14="http://schemas.microsoft.com/office/powerpoint/2010/main" val="7305507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xmlns=""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8" name="Chart Placeholder 29">
            <a:extLst>
              <a:ext uri="{FF2B5EF4-FFF2-40B4-BE49-F238E27FC236}">
                <a16:creationId xmlns:a16="http://schemas.microsoft.com/office/drawing/2014/main" xmlns="" id="{6F232C89-BD5F-4CA7-A3AA-F6F1576CFE6E}"/>
              </a:ext>
            </a:extLst>
          </p:cNvPr>
          <p:cNvSpPr>
            <a:spLocks noGrp="1"/>
          </p:cNvSpPr>
          <p:nvPr>
            <p:ph type="chart" sz="quarter" idx="39"/>
          </p:nvPr>
        </p:nvSpPr>
        <p:spPr>
          <a:xfrm>
            <a:off x="4951143" y="2032334"/>
            <a:ext cx="1296144" cy="1617453"/>
          </a:xfrm>
          <a:prstGeom prst="rect">
            <a:avLst/>
          </a:prstGeom>
        </p:spPr>
        <p:txBody>
          <a:bodyPr anchor="ctr"/>
          <a:lstStyle>
            <a:lvl1pPr algn="ctr">
              <a:defRPr/>
            </a:lvl1pPr>
          </a:lstStyle>
          <a:p>
            <a:r>
              <a:rPr lang="en-US"/>
              <a:t>Click icon to add chart</a:t>
            </a:r>
            <a:endParaRPr lang="pt-PT" dirty="0"/>
          </a:p>
        </p:txBody>
      </p:sp>
      <p:sp>
        <p:nvSpPr>
          <p:cNvPr id="33" name="Text Placeholder 7">
            <a:extLst>
              <a:ext uri="{FF2B5EF4-FFF2-40B4-BE49-F238E27FC236}">
                <a16:creationId xmlns:a16="http://schemas.microsoft.com/office/drawing/2014/main" xmlns=""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0" name="Chart Placeholder 29">
            <a:extLst>
              <a:ext uri="{FF2B5EF4-FFF2-40B4-BE49-F238E27FC236}">
                <a16:creationId xmlns:a16="http://schemas.microsoft.com/office/drawing/2014/main" xmlns="" id="{667CB86F-C1D1-4D9A-BBD9-57EF8C95B524}"/>
              </a:ext>
            </a:extLst>
          </p:cNvPr>
          <p:cNvSpPr>
            <a:spLocks noGrp="1"/>
          </p:cNvSpPr>
          <p:nvPr userDrawn="1">
            <p:ph type="chart" sz="quarter" idx="10"/>
          </p:nvPr>
        </p:nvSpPr>
        <p:spPr>
          <a:xfrm>
            <a:off x="926595" y="2027571"/>
            <a:ext cx="1296144" cy="1617453"/>
          </a:xfrm>
          <a:prstGeom prst="rect">
            <a:avLst/>
          </a:prstGeom>
        </p:spPr>
        <p:txBody>
          <a:bodyPr anchor="ctr"/>
          <a:lstStyle>
            <a:lvl1pPr algn="ctr">
              <a:defRPr/>
            </a:lvl1pPr>
          </a:lstStyle>
          <a:p>
            <a:r>
              <a:rPr lang="en-US"/>
              <a:t>Click icon to add chart</a:t>
            </a:r>
            <a:endParaRPr lang="pt-PT" dirty="0"/>
          </a:p>
        </p:txBody>
      </p:sp>
      <p:sp>
        <p:nvSpPr>
          <p:cNvPr id="32" name="Text Placeholder 31">
            <a:extLst>
              <a:ext uri="{FF2B5EF4-FFF2-40B4-BE49-F238E27FC236}">
                <a16:creationId xmlns:a16="http://schemas.microsoft.com/office/drawing/2014/main" xmlns="" id="{B1204F05-191D-4ACA-AADF-FB43F1F07D83}"/>
              </a:ext>
            </a:extLst>
          </p:cNvPr>
          <p:cNvSpPr>
            <a:spLocks noGrp="1"/>
          </p:cNvSpPr>
          <p:nvPr userDrawn="1">
            <p:ph type="body" sz="quarter" idx="11" hasCustomPrompt="1"/>
          </p:nvPr>
        </p:nvSpPr>
        <p:spPr>
          <a:xfrm>
            <a:off x="1277075" y="2708276"/>
            <a:ext cx="648632" cy="314325"/>
          </a:xfrm>
          <a:prstGeom prst="rect">
            <a:avLst/>
          </a:prstGeom>
        </p:spPr>
        <p:txBody>
          <a:bodyPr anchor="ctr">
            <a:noAutofit/>
          </a:bodyPr>
          <a:lstStyle>
            <a:lvl1pPr algn="ctr">
              <a:defRPr sz="1200" b="1"/>
            </a:lvl1pPr>
          </a:lstStyle>
          <a:p>
            <a:pPr lvl="0"/>
            <a:r>
              <a:rPr lang="pt-PT" dirty="0"/>
              <a:t>XX%</a:t>
            </a:r>
          </a:p>
        </p:txBody>
      </p:sp>
      <p:sp>
        <p:nvSpPr>
          <p:cNvPr id="34" name="Text Placeholder 7">
            <a:extLst>
              <a:ext uri="{FF2B5EF4-FFF2-40B4-BE49-F238E27FC236}">
                <a16:creationId xmlns:a16="http://schemas.microsoft.com/office/drawing/2014/main" xmlns=""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5" name="Chart Placeholder 29">
            <a:extLst>
              <a:ext uri="{FF2B5EF4-FFF2-40B4-BE49-F238E27FC236}">
                <a16:creationId xmlns:a16="http://schemas.microsoft.com/office/drawing/2014/main" xmlns="" id="{D061EF55-20AF-4182-B722-C227F72A880B}"/>
              </a:ext>
            </a:extLst>
          </p:cNvPr>
          <p:cNvSpPr>
            <a:spLocks noGrp="1"/>
          </p:cNvSpPr>
          <p:nvPr userDrawn="1">
            <p:ph type="chart" sz="quarter" idx="36"/>
          </p:nvPr>
        </p:nvSpPr>
        <p:spPr>
          <a:xfrm>
            <a:off x="2938869" y="2027571"/>
            <a:ext cx="1296144" cy="1617453"/>
          </a:xfrm>
          <a:prstGeom prst="rect">
            <a:avLst/>
          </a:prstGeom>
        </p:spPr>
        <p:txBody>
          <a:bodyPr anchor="ctr"/>
          <a:lstStyle>
            <a:lvl1pPr algn="ctr">
              <a:defRPr/>
            </a:lvl1pPr>
          </a:lstStyle>
          <a:p>
            <a:r>
              <a:rPr lang="en-US"/>
              <a:t>Click icon to add chart</a:t>
            </a:r>
            <a:endParaRPr lang="pt-PT" dirty="0"/>
          </a:p>
        </p:txBody>
      </p:sp>
      <p:sp>
        <p:nvSpPr>
          <p:cNvPr id="36" name="Text Placeholder 31">
            <a:extLst>
              <a:ext uri="{FF2B5EF4-FFF2-40B4-BE49-F238E27FC236}">
                <a16:creationId xmlns:a16="http://schemas.microsoft.com/office/drawing/2014/main" xmlns="" id="{E682B04D-D1A2-4B73-BDB4-D4FBD2A9BEF1}"/>
              </a:ext>
            </a:extLst>
          </p:cNvPr>
          <p:cNvSpPr>
            <a:spLocks noGrp="1"/>
          </p:cNvSpPr>
          <p:nvPr userDrawn="1">
            <p:ph type="body" sz="quarter" idx="37" hasCustomPrompt="1"/>
          </p:nvPr>
        </p:nvSpPr>
        <p:spPr>
          <a:xfrm>
            <a:off x="3284822" y="2708276"/>
            <a:ext cx="648632" cy="314325"/>
          </a:xfrm>
          <a:prstGeom prst="rect">
            <a:avLst/>
          </a:prstGeom>
        </p:spPr>
        <p:txBody>
          <a:bodyPr anchor="ctr">
            <a:noAutofit/>
          </a:bodyPr>
          <a:lstStyle>
            <a:lvl1pPr algn="ctr">
              <a:defRPr sz="1200" b="1"/>
            </a:lvl1pPr>
          </a:lstStyle>
          <a:p>
            <a:pPr lvl="0"/>
            <a:r>
              <a:rPr lang="pt-PT" dirty="0"/>
              <a:t>XX%</a:t>
            </a:r>
          </a:p>
        </p:txBody>
      </p:sp>
      <p:sp>
        <p:nvSpPr>
          <p:cNvPr id="37" name="Text Placeholder 7">
            <a:extLst>
              <a:ext uri="{FF2B5EF4-FFF2-40B4-BE49-F238E27FC236}">
                <a16:creationId xmlns:a16="http://schemas.microsoft.com/office/drawing/2014/main" xmlns=""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9" name="Text Placeholder 31">
            <a:extLst>
              <a:ext uri="{FF2B5EF4-FFF2-40B4-BE49-F238E27FC236}">
                <a16:creationId xmlns:a16="http://schemas.microsoft.com/office/drawing/2014/main" xmlns="" id="{9EF5179D-59B1-44D7-BC86-E8A77DCFF84C}"/>
              </a:ext>
            </a:extLst>
          </p:cNvPr>
          <p:cNvSpPr>
            <a:spLocks noGrp="1"/>
          </p:cNvSpPr>
          <p:nvPr userDrawn="1">
            <p:ph type="body" sz="quarter" idx="40" hasCustomPrompt="1"/>
          </p:nvPr>
        </p:nvSpPr>
        <p:spPr>
          <a:xfrm>
            <a:off x="5285072" y="2708276"/>
            <a:ext cx="648632" cy="314325"/>
          </a:xfrm>
          <a:prstGeom prst="rect">
            <a:avLst/>
          </a:prstGeom>
        </p:spPr>
        <p:txBody>
          <a:bodyPr anchor="ctr">
            <a:noAutofit/>
          </a:bodyPr>
          <a:lstStyle>
            <a:lvl1pPr algn="ctr">
              <a:defRPr sz="1200" b="1"/>
            </a:lvl1pPr>
          </a:lstStyle>
          <a:p>
            <a:pPr lvl="0"/>
            <a:r>
              <a:rPr lang="pt-PT" dirty="0"/>
              <a:t>XX%</a:t>
            </a:r>
          </a:p>
        </p:txBody>
      </p:sp>
      <p:sp>
        <p:nvSpPr>
          <p:cNvPr id="40" name="Chart Placeholder 29">
            <a:extLst>
              <a:ext uri="{FF2B5EF4-FFF2-40B4-BE49-F238E27FC236}">
                <a16:creationId xmlns:a16="http://schemas.microsoft.com/office/drawing/2014/main" xmlns="" id="{D076F0C2-9B62-4C55-88BD-5D8F3A4066E8}"/>
              </a:ext>
            </a:extLst>
          </p:cNvPr>
          <p:cNvSpPr>
            <a:spLocks noGrp="1"/>
          </p:cNvSpPr>
          <p:nvPr userDrawn="1">
            <p:ph type="chart" sz="quarter" idx="41"/>
          </p:nvPr>
        </p:nvSpPr>
        <p:spPr>
          <a:xfrm>
            <a:off x="6963417" y="2032334"/>
            <a:ext cx="1296144" cy="1617453"/>
          </a:xfrm>
          <a:prstGeom prst="rect">
            <a:avLst/>
          </a:prstGeom>
        </p:spPr>
        <p:txBody>
          <a:bodyPr anchor="ctr"/>
          <a:lstStyle>
            <a:lvl1pPr algn="ctr">
              <a:defRPr/>
            </a:lvl1pPr>
          </a:lstStyle>
          <a:p>
            <a:r>
              <a:rPr lang="en-US"/>
              <a:t>Click icon to add chart</a:t>
            </a:r>
            <a:endParaRPr lang="pt-PT" dirty="0"/>
          </a:p>
        </p:txBody>
      </p:sp>
      <p:sp>
        <p:nvSpPr>
          <p:cNvPr id="41" name="Text Placeholder 7">
            <a:extLst>
              <a:ext uri="{FF2B5EF4-FFF2-40B4-BE49-F238E27FC236}">
                <a16:creationId xmlns:a16="http://schemas.microsoft.com/office/drawing/2014/main" xmlns=""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42" name="Text Placeholder 31">
            <a:extLst>
              <a:ext uri="{FF2B5EF4-FFF2-40B4-BE49-F238E27FC236}">
                <a16:creationId xmlns:a16="http://schemas.microsoft.com/office/drawing/2014/main" xmlns="" id="{93DCB675-62E7-4926-98A4-F120ABA92EBF}"/>
              </a:ext>
            </a:extLst>
          </p:cNvPr>
          <p:cNvSpPr>
            <a:spLocks noGrp="1"/>
          </p:cNvSpPr>
          <p:nvPr userDrawn="1">
            <p:ph type="body" sz="quarter" idx="43" hasCustomPrompt="1"/>
          </p:nvPr>
        </p:nvSpPr>
        <p:spPr>
          <a:xfrm>
            <a:off x="7313897" y="2708276"/>
            <a:ext cx="648632" cy="314325"/>
          </a:xfrm>
          <a:prstGeom prst="rect">
            <a:avLst/>
          </a:prstGeom>
        </p:spPr>
        <p:txBody>
          <a:bodyPr anchor="ctr">
            <a:noAutofit/>
          </a:bodyPr>
          <a:lstStyle>
            <a:lvl1pPr algn="ctr">
              <a:defRPr sz="1200" b="1"/>
            </a:lvl1pPr>
          </a:lstStyle>
          <a:p>
            <a:pPr lvl="0"/>
            <a:r>
              <a:rPr lang="pt-PT" dirty="0"/>
              <a:t>XX%</a:t>
            </a:r>
          </a:p>
        </p:txBody>
      </p:sp>
      <p:sp>
        <p:nvSpPr>
          <p:cNvPr id="43" name="Text Placeholder 7">
            <a:extLst>
              <a:ext uri="{FF2B5EF4-FFF2-40B4-BE49-F238E27FC236}">
                <a16:creationId xmlns:a16="http://schemas.microsoft.com/office/drawing/2014/main" xmlns=""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2400"/>
              </a:lnSpc>
              <a:defRPr sz="2100" b="1">
                <a:solidFill>
                  <a:srgbClr val="2B0A3D"/>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xx%</a:t>
            </a:r>
          </a:p>
        </p:txBody>
      </p:sp>
      <p:sp>
        <p:nvSpPr>
          <p:cNvPr id="44" name="Text Placeholder 7">
            <a:extLst>
              <a:ext uri="{FF2B5EF4-FFF2-40B4-BE49-F238E27FC236}">
                <a16:creationId xmlns:a16="http://schemas.microsoft.com/office/drawing/2014/main" xmlns="" id="{8E1CE648-2FAE-4439-A1A4-5BE3863514F4}"/>
              </a:ext>
            </a:extLst>
          </p:cNvPr>
          <p:cNvSpPr>
            <a:spLocks noGrp="1"/>
          </p:cNvSpPr>
          <p:nvPr>
            <p:ph type="body" sz="quarter" idx="45" hasCustomPrompt="1"/>
          </p:nvPr>
        </p:nvSpPr>
        <p:spPr>
          <a:xfrm>
            <a:off x="2162546" y="5163113"/>
            <a:ext cx="6299559" cy="867147"/>
          </a:xfrm>
          <a:prstGeom prst="rect">
            <a:avLst/>
          </a:prstGeom>
        </p:spPr>
        <p:txBody>
          <a:bodyPr anchor="ctr">
            <a:noAutofit/>
          </a:bodyPr>
          <a:lstStyle>
            <a:lvl1pPr algn="l">
              <a:lnSpc>
                <a:spcPts val="1350"/>
              </a:lnSpc>
              <a:spcBef>
                <a:spcPts val="450"/>
              </a:spcBef>
              <a:defRPr sz="12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0"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345687700"/>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xmlns="" id="{F28BC1D5-366F-454F-B964-C24C14979142}"/>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rot="16200000">
            <a:off x="6404341" y="-1038742"/>
            <a:ext cx="1706401" cy="3772916"/>
          </a:xfrm>
          <a:prstGeom prst="rect">
            <a:avLst/>
          </a:prstGeom>
        </p:spPr>
      </p:pic>
      <p:sp>
        <p:nvSpPr>
          <p:cNvPr id="4" name="Rectangle 3">
            <a:extLst>
              <a:ext uri="{FF2B5EF4-FFF2-40B4-BE49-F238E27FC236}">
                <a16:creationId xmlns:a16="http://schemas.microsoft.com/office/drawing/2014/main" xmlns=""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5" name="Rectangle 4">
            <a:extLst>
              <a:ext uri="{FF2B5EF4-FFF2-40B4-BE49-F238E27FC236}">
                <a16:creationId xmlns:a16="http://schemas.microsoft.com/office/drawing/2014/main" xmlns="" id="{5D624820-6891-4116-9EE3-E6D3B41D5557}"/>
              </a:ext>
            </a:extLst>
          </p:cNvPr>
          <p:cNvSpPr/>
          <p:nvPr userDrawn="1"/>
        </p:nvSpPr>
        <p:spPr>
          <a:xfrm>
            <a:off x="3250406"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6" name="Rectangle 5">
            <a:extLst>
              <a:ext uri="{FF2B5EF4-FFF2-40B4-BE49-F238E27FC236}">
                <a16:creationId xmlns:a16="http://schemas.microsoft.com/office/drawing/2014/main" xmlns="" id="{4ED1E18D-CB5A-40D2-9E0C-21B1DC24C582}"/>
              </a:ext>
            </a:extLst>
          </p:cNvPr>
          <p:cNvSpPr/>
          <p:nvPr userDrawn="1"/>
        </p:nvSpPr>
        <p:spPr>
          <a:xfrm>
            <a:off x="6194822"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1" name="Text Placeholder 4">
            <a:extLst>
              <a:ext uri="{FF2B5EF4-FFF2-40B4-BE49-F238E27FC236}">
                <a16:creationId xmlns:a16="http://schemas.microsoft.com/office/drawing/2014/main" xmlns="" id="{5714BE43-18D4-460E-A270-8F2FA1EB1FE6}"/>
              </a:ext>
            </a:extLst>
          </p:cNvPr>
          <p:cNvSpPr>
            <a:spLocks noGrp="1"/>
          </p:cNvSpPr>
          <p:nvPr>
            <p:ph type="body" sz="quarter" idx="13" hasCustomPrompt="1"/>
          </p:nvPr>
        </p:nvSpPr>
        <p:spPr>
          <a:xfrm>
            <a:off x="543762" y="3332369"/>
            <a:ext cx="2167646" cy="645047"/>
          </a:xfrm>
          <a:prstGeom prst="rect">
            <a:avLst/>
          </a:prstGeom>
          <a:noFill/>
        </p:spPr>
        <p:txBody>
          <a:bodyPr anchor="ctr">
            <a:noAutofit/>
          </a:bodyPr>
          <a:lstStyle>
            <a:lvl1pPr algn="l">
              <a:lnSpc>
                <a:spcPts val="1350"/>
              </a:lnSpc>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7">
            <a:extLst>
              <a:ext uri="{FF2B5EF4-FFF2-40B4-BE49-F238E27FC236}">
                <a16:creationId xmlns:a16="http://schemas.microsoft.com/office/drawing/2014/main" xmlns=""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050"/>
            </a:lvl1pPr>
            <a:lvl2pPr>
              <a:lnSpc>
                <a:spcPts val="1050"/>
              </a:lnSpc>
              <a:defRPr sz="900"/>
            </a:lvl2pPr>
            <a:lvl3pPr>
              <a:lnSpc>
                <a:spcPts val="975"/>
              </a:lnSpc>
              <a:defRPr sz="825"/>
            </a:lvl3pPr>
            <a:lvl4pPr>
              <a:lnSpc>
                <a:spcPts val="900"/>
              </a:lnSpc>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A44485C3-4220-46B7-B1FC-AB2889C2B910}"/>
              </a:ext>
            </a:extLst>
          </p:cNvPr>
          <p:cNvSpPr>
            <a:spLocks noGrp="1"/>
          </p:cNvSpPr>
          <p:nvPr>
            <p:ph type="body" sz="quarter" idx="33" hasCustomPrompt="1"/>
          </p:nvPr>
        </p:nvSpPr>
        <p:spPr>
          <a:xfrm>
            <a:off x="3488177" y="3332369"/>
            <a:ext cx="2167646" cy="645047"/>
          </a:xfrm>
          <a:prstGeom prst="rect">
            <a:avLst/>
          </a:prstGeom>
          <a:noFill/>
        </p:spPr>
        <p:txBody>
          <a:bodyPr anchor="ctr">
            <a:noAutofit/>
          </a:bodyPr>
          <a:lstStyle>
            <a:lvl1pPr algn="l">
              <a:lnSpc>
                <a:spcPts val="1350"/>
              </a:lnSpc>
              <a:defRPr sz="1200" b="1">
                <a:solidFill>
                  <a:srgbClr val="FF304C"/>
                </a:solidFill>
              </a:defRPr>
            </a:lvl1pPr>
            <a:lvl2pPr>
              <a:defRPr sz="1050"/>
            </a:lvl2pPr>
            <a:lvl3pPr>
              <a:defRPr sz="900"/>
            </a:lvl3pPr>
            <a:lvl4pPr>
              <a:defRPr sz="825"/>
            </a:lvl4pPr>
            <a:lvl5pPr>
              <a:defRPr sz="825"/>
            </a:lvl5pPr>
          </a:lstStyle>
          <a:p>
            <a:pPr lvl="0"/>
            <a:r>
              <a:rPr lang="en-US" dirty="0"/>
              <a:t>Click to insert title</a:t>
            </a:r>
          </a:p>
        </p:txBody>
      </p:sp>
      <p:sp>
        <p:nvSpPr>
          <p:cNvPr id="35" name="Text Placeholder 4">
            <a:extLst>
              <a:ext uri="{FF2B5EF4-FFF2-40B4-BE49-F238E27FC236}">
                <a16:creationId xmlns:a16="http://schemas.microsoft.com/office/drawing/2014/main" xmlns="" id="{310CE3C3-B1E7-4F6F-B7BE-DF93DF2ACD74}"/>
              </a:ext>
            </a:extLst>
          </p:cNvPr>
          <p:cNvSpPr>
            <a:spLocks noGrp="1"/>
          </p:cNvSpPr>
          <p:nvPr>
            <p:ph type="body" sz="quarter" idx="35" hasCustomPrompt="1"/>
          </p:nvPr>
        </p:nvSpPr>
        <p:spPr>
          <a:xfrm>
            <a:off x="6432593" y="3332369"/>
            <a:ext cx="2167646" cy="645047"/>
          </a:xfrm>
          <a:prstGeom prst="rect">
            <a:avLst/>
          </a:prstGeom>
          <a:noFill/>
        </p:spPr>
        <p:txBody>
          <a:bodyPr anchor="ctr">
            <a:noAutofit/>
          </a:bodyPr>
          <a:lstStyle>
            <a:lvl1pPr algn="l">
              <a:lnSpc>
                <a:spcPts val="1350"/>
              </a:lnSpc>
              <a:defRPr sz="1200" b="1">
                <a:solidFill>
                  <a:srgbClr val="2C004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7">
            <a:extLst>
              <a:ext uri="{FF2B5EF4-FFF2-40B4-BE49-F238E27FC236}">
                <a16:creationId xmlns:a16="http://schemas.microsoft.com/office/drawing/2014/main" xmlns="" id="{32047331-01BE-47AE-BC0C-B787B1E9553B}"/>
              </a:ext>
            </a:extLst>
          </p:cNvPr>
          <p:cNvSpPr>
            <a:spLocks noGrp="1"/>
          </p:cNvSpPr>
          <p:nvPr>
            <p:ph type="body" sz="quarter" idx="37" hasCustomPrompt="1"/>
          </p:nvPr>
        </p:nvSpPr>
        <p:spPr>
          <a:xfrm>
            <a:off x="6373598" y="295729"/>
            <a:ext cx="2195930" cy="876300"/>
          </a:xfrm>
          <a:prstGeom prst="rect">
            <a:avLst/>
          </a:prstGeom>
        </p:spPr>
        <p:txBody>
          <a:bodyPr anchor="t">
            <a:noAutofit/>
          </a:bodyPr>
          <a:lstStyle>
            <a:lvl1pPr>
              <a:lnSpc>
                <a:spcPct val="100000"/>
              </a:lnSpc>
              <a:defRPr sz="1200" b="1"/>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pic>
        <p:nvPicPr>
          <p:cNvPr id="15" name="Graphic 14">
            <a:extLst>
              <a:ext uri="{FF2B5EF4-FFF2-40B4-BE49-F238E27FC236}">
                <a16:creationId xmlns:a16="http://schemas.microsoft.com/office/drawing/2014/main" xmlns="" id="{CA70D5E4-F0EE-4368-A09C-60021E85A04E}"/>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a16="http://schemas.microsoft.com/office/drawing/2014/main" xmlns="" id="{DF3E2A1A-B668-4C6F-87C6-8F37A241C2C0}"/>
              </a:ext>
            </a:extLst>
          </p:cNvPr>
          <p:cNvSpPr>
            <a:spLocks noGrp="1"/>
          </p:cNvSpPr>
          <p:nvPr>
            <p:ph type="body" sz="quarter" idx="38" hasCustomPrompt="1"/>
          </p:nvPr>
        </p:nvSpPr>
        <p:spPr>
          <a:xfrm>
            <a:off x="3500159" y="4079992"/>
            <a:ext cx="2155664" cy="1711208"/>
          </a:xfrm>
          <a:prstGeom prst="rect">
            <a:avLst/>
          </a:prstGeom>
        </p:spPr>
        <p:txBody>
          <a:bodyPr>
            <a:noAutofit/>
          </a:bodyPr>
          <a:lstStyle>
            <a:lvl1pPr>
              <a:lnSpc>
                <a:spcPct val="100000"/>
              </a:lnSpc>
              <a:defRPr sz="1050"/>
            </a:lvl1pPr>
            <a:lvl2pPr>
              <a:lnSpc>
                <a:spcPts val="1050"/>
              </a:lnSpc>
              <a:buClr>
                <a:schemeClr val="accent4"/>
              </a:buClr>
              <a:defRPr sz="900"/>
            </a:lvl2pPr>
            <a:lvl3pPr>
              <a:lnSpc>
                <a:spcPts val="975"/>
              </a:lnSpc>
              <a:buClr>
                <a:schemeClr val="accent4"/>
              </a:buClr>
              <a:defRPr sz="825"/>
            </a:lvl3pPr>
            <a:lvl4pPr>
              <a:lnSpc>
                <a:spcPts val="900"/>
              </a:lnSpc>
              <a:buClr>
                <a:schemeClr val="accent4"/>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a16="http://schemas.microsoft.com/office/drawing/2014/main" xmlns="" id="{DF3E2A1A-B668-4C6F-87C6-8F37A241C2C0}"/>
              </a:ext>
            </a:extLst>
          </p:cNvPr>
          <p:cNvSpPr>
            <a:spLocks noGrp="1"/>
          </p:cNvSpPr>
          <p:nvPr>
            <p:ph type="body" sz="quarter" idx="39" hasCustomPrompt="1"/>
          </p:nvPr>
        </p:nvSpPr>
        <p:spPr>
          <a:xfrm>
            <a:off x="6444575" y="4079992"/>
            <a:ext cx="2155664" cy="1711208"/>
          </a:xfrm>
          <a:prstGeom prst="rect">
            <a:avLst/>
          </a:prstGeom>
        </p:spPr>
        <p:txBody>
          <a:bodyPr>
            <a:noAutofit/>
          </a:bodyPr>
          <a:lstStyle>
            <a:lvl1pPr>
              <a:lnSpc>
                <a:spcPct val="100000"/>
              </a:lnSpc>
              <a:defRPr sz="1050"/>
            </a:lvl1pPr>
            <a:lvl2pPr>
              <a:lnSpc>
                <a:spcPts val="1050"/>
              </a:lnSpc>
              <a:buClr>
                <a:schemeClr val="accent3"/>
              </a:buClr>
              <a:defRPr sz="900"/>
            </a:lvl2pPr>
            <a:lvl3pPr>
              <a:lnSpc>
                <a:spcPts val="975"/>
              </a:lnSpc>
              <a:buClr>
                <a:schemeClr val="accent3"/>
              </a:buClr>
              <a:defRPr sz="825"/>
            </a:lvl3pPr>
            <a:lvl4pPr>
              <a:lnSpc>
                <a:spcPts val="900"/>
              </a:lnSpc>
              <a:buClr>
                <a:schemeClr val="accent3"/>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75798413"/>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a16="http://schemas.microsoft.com/office/drawing/2014/main" xmlns="" id="{ADB39E78-E9B7-40CD-9999-E8302C610DC2}"/>
              </a:ext>
            </a:extLst>
          </p:cNvPr>
          <p:cNvSpPr/>
          <p:nvPr userDrawn="1"/>
        </p:nvSpPr>
        <p:spPr>
          <a:xfrm>
            <a:off x="4172696" y="4734096"/>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2" name="Oval 20">
            <a:extLst>
              <a:ext uri="{FF2B5EF4-FFF2-40B4-BE49-F238E27FC236}">
                <a16:creationId xmlns:a16="http://schemas.microsoft.com/office/drawing/2014/main" xmlns="" id="{80DEC651-0810-4FD4-A2CA-C54974433D45}"/>
              </a:ext>
            </a:extLst>
          </p:cNvPr>
          <p:cNvSpPr/>
          <p:nvPr userDrawn="1"/>
        </p:nvSpPr>
        <p:spPr>
          <a:xfrm>
            <a:off x="4172697" y="294415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3" name="Oval 20">
            <a:extLst>
              <a:ext uri="{FF2B5EF4-FFF2-40B4-BE49-F238E27FC236}">
                <a16:creationId xmlns:a16="http://schemas.microsoft.com/office/drawing/2014/main" xmlns="" id="{4F0142AD-298C-4A60-9F24-035D4F3F07D0}"/>
              </a:ext>
            </a:extLst>
          </p:cNvPr>
          <p:cNvSpPr/>
          <p:nvPr userDrawn="1"/>
        </p:nvSpPr>
        <p:spPr>
          <a:xfrm>
            <a:off x="4137110" y="1186057"/>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Rectangle 12">
            <a:extLst>
              <a:ext uri="{FF2B5EF4-FFF2-40B4-BE49-F238E27FC236}">
                <a16:creationId xmlns:a16="http://schemas.microsoft.com/office/drawing/2014/main" xmlns="" id="{9455EBB8-DB3C-45D2-B02F-0B36A58E555B}"/>
              </a:ext>
            </a:extLst>
          </p:cNvPr>
          <p:cNvSpPr/>
          <p:nvPr userDrawn="1"/>
        </p:nvSpPr>
        <p:spPr>
          <a:xfrm>
            <a:off x="0"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pic>
        <p:nvPicPr>
          <p:cNvPr id="14" name="Graphic 41">
            <a:extLst>
              <a:ext uri="{FF2B5EF4-FFF2-40B4-BE49-F238E27FC236}">
                <a16:creationId xmlns:a16="http://schemas.microsoft.com/office/drawing/2014/main" xmlns="" id="{39882BC4-7320-49FC-B1BE-AEB377EFC01A}"/>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7669"/>
          <a:stretch>
            <a:fillRect/>
          </a:stretch>
        </p:blipFill>
        <p:spPr>
          <a:xfrm rot="7221508" flipH="1" flipV="1">
            <a:off x="-969671"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a16="http://schemas.microsoft.com/office/drawing/2014/main" xmlns="" id="{B7C16A20-D927-494E-94A9-49AF2E1FA010}"/>
              </a:ext>
            </a:extLst>
          </p:cNvPr>
          <p:cNvSpPr>
            <a:spLocks noGrp="1"/>
          </p:cNvSpPr>
          <p:nvPr>
            <p:ph type="body" sz="quarter" idx="35" hasCustomPrompt="1"/>
          </p:nvPr>
        </p:nvSpPr>
        <p:spPr>
          <a:xfrm>
            <a:off x="4285407" y="1525458"/>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5" name="Text Placeholder 4">
            <a:extLst>
              <a:ext uri="{FF2B5EF4-FFF2-40B4-BE49-F238E27FC236}">
                <a16:creationId xmlns:a16="http://schemas.microsoft.com/office/drawing/2014/main" xmlns="" id="{936BACCD-6FBF-486E-81CB-3462560DA2CE}"/>
              </a:ext>
            </a:extLst>
          </p:cNvPr>
          <p:cNvSpPr>
            <a:spLocks noGrp="1"/>
          </p:cNvSpPr>
          <p:nvPr>
            <p:ph type="body" sz="quarter" idx="36" hasCustomPrompt="1"/>
          </p:nvPr>
        </p:nvSpPr>
        <p:spPr>
          <a:xfrm>
            <a:off x="4285407" y="3284121"/>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6" name="Text Placeholder 4">
            <a:extLst>
              <a:ext uri="{FF2B5EF4-FFF2-40B4-BE49-F238E27FC236}">
                <a16:creationId xmlns:a16="http://schemas.microsoft.com/office/drawing/2014/main" xmlns="" id="{48E9C506-31EA-4D04-B660-3B4DB0704112}"/>
              </a:ext>
            </a:extLst>
          </p:cNvPr>
          <p:cNvSpPr>
            <a:spLocks noGrp="1"/>
          </p:cNvSpPr>
          <p:nvPr>
            <p:ph type="body" sz="quarter" idx="37" hasCustomPrompt="1"/>
          </p:nvPr>
        </p:nvSpPr>
        <p:spPr>
          <a:xfrm>
            <a:off x="4285407" y="5061943"/>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7" name="Text Placeholder 7">
            <a:extLst>
              <a:ext uri="{FF2B5EF4-FFF2-40B4-BE49-F238E27FC236}">
                <a16:creationId xmlns:a16="http://schemas.microsoft.com/office/drawing/2014/main" xmlns="" id="{9949BCD6-E419-4ED2-9061-402DD5FF2406}"/>
              </a:ext>
            </a:extLst>
          </p:cNvPr>
          <p:cNvSpPr>
            <a:spLocks noGrp="1"/>
          </p:cNvSpPr>
          <p:nvPr>
            <p:ph type="body" sz="quarter" idx="38" hasCustomPrompt="1"/>
          </p:nvPr>
        </p:nvSpPr>
        <p:spPr>
          <a:xfrm>
            <a:off x="320037" y="3367132"/>
            <a:ext cx="2753120" cy="2993216"/>
          </a:xfrm>
          <a:prstGeom prst="rect">
            <a:avLst/>
          </a:prstGeom>
        </p:spPr>
        <p:txBody>
          <a:bodyPr>
            <a:noAutofit/>
          </a:bodyPr>
          <a:lstStyle>
            <a:lvl1pPr>
              <a:lnSpc>
                <a:spcPts val="1650"/>
              </a:lnSpc>
              <a:defRPr sz="1350"/>
            </a:lvl1pPr>
            <a:lvl2pPr>
              <a:lnSpc>
                <a:spcPts val="1350"/>
              </a:lnSpc>
              <a:buClr>
                <a:schemeClr val="accent3"/>
              </a:buClr>
              <a:defRPr sz="1200"/>
            </a:lvl2pPr>
            <a:lvl3pPr>
              <a:lnSpc>
                <a:spcPts val="1200"/>
              </a:lnSpc>
              <a:buClr>
                <a:schemeClr val="accent3"/>
              </a:buClr>
              <a:defRPr sz="1050"/>
            </a:lvl3pPr>
            <a:lvl4pPr>
              <a:lnSpc>
                <a:spcPts val="1050"/>
              </a:lnSpc>
              <a:buClr>
                <a:schemeClr val="accent3"/>
              </a:buClr>
              <a:defRPr sz="90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6"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5188417" y="1268414"/>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04C1CAD0-39C3-4CE2-A9E9-8CA99EFF5357}"/>
              </a:ext>
            </a:extLst>
          </p:cNvPr>
          <p:cNvSpPr>
            <a:spLocks noGrp="1"/>
          </p:cNvSpPr>
          <p:nvPr>
            <p:ph type="body" sz="quarter" idx="39" hasCustomPrompt="1"/>
          </p:nvPr>
        </p:nvSpPr>
        <p:spPr>
          <a:xfrm>
            <a:off x="5188417" y="2583859"/>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7">
            <a:extLst>
              <a:ext uri="{FF2B5EF4-FFF2-40B4-BE49-F238E27FC236}">
                <a16:creationId xmlns:a16="http://schemas.microsoft.com/office/drawing/2014/main" xmlns="" id="{9228FC83-C11D-47F2-8BDE-B10D125E5E87}"/>
              </a:ext>
            </a:extLst>
          </p:cNvPr>
          <p:cNvSpPr>
            <a:spLocks noGrp="1"/>
          </p:cNvSpPr>
          <p:nvPr>
            <p:ph type="body" sz="quarter" idx="40" hasCustomPrompt="1"/>
          </p:nvPr>
        </p:nvSpPr>
        <p:spPr>
          <a:xfrm>
            <a:off x="5188417" y="3027077"/>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a16="http://schemas.microsoft.com/office/drawing/2014/main" xmlns="" id="{04C1CAD0-39C3-4CE2-A9E9-8CA99EFF5357}"/>
              </a:ext>
            </a:extLst>
          </p:cNvPr>
          <p:cNvSpPr>
            <a:spLocks noGrp="1"/>
          </p:cNvSpPr>
          <p:nvPr>
            <p:ph type="body" sz="quarter" idx="41" hasCustomPrompt="1"/>
          </p:nvPr>
        </p:nvSpPr>
        <p:spPr>
          <a:xfrm>
            <a:off x="5188417" y="4361681"/>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6"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5188417" y="4804899"/>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a16="http://schemas.microsoft.com/office/drawing/2014/main" xmlns="" id="{834ADCB4-BFB1-450D-8F6D-64217F4CD92C}"/>
              </a:ext>
            </a:extLst>
          </p:cNvPr>
          <p:cNvSpPr/>
          <p:nvPr userDrawn="1"/>
        </p:nvSpPr>
        <p:spPr>
          <a:xfrm>
            <a:off x="7170245"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30552594"/>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xmlns="" id="{EC1A94F9-DC7A-4538-8277-70A44CA10105}"/>
              </a:ext>
            </a:extLst>
          </p:cNvPr>
          <p:cNvSpPr>
            <a:spLocks noGrp="1"/>
          </p:cNvSpPr>
          <p:nvPr>
            <p:ph type="pic" sz="quarter" idx="10"/>
          </p:nvPr>
        </p:nvSpPr>
        <p:spPr>
          <a:xfrm>
            <a:off x="46808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9" name="Picture Placeholder 17">
            <a:extLst>
              <a:ext uri="{FF2B5EF4-FFF2-40B4-BE49-F238E27FC236}">
                <a16:creationId xmlns:a16="http://schemas.microsoft.com/office/drawing/2014/main" xmlns="" id="{74E803A8-AB56-45EC-B2C1-515FBB73BB37}"/>
              </a:ext>
            </a:extLst>
          </p:cNvPr>
          <p:cNvSpPr>
            <a:spLocks noGrp="1"/>
          </p:cNvSpPr>
          <p:nvPr>
            <p:ph type="pic" sz="quarter" idx="11"/>
          </p:nvPr>
        </p:nvSpPr>
        <p:spPr>
          <a:xfrm>
            <a:off x="484139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0" name="Picture Placeholder 17">
            <a:extLst>
              <a:ext uri="{FF2B5EF4-FFF2-40B4-BE49-F238E27FC236}">
                <a16:creationId xmlns:a16="http://schemas.microsoft.com/office/drawing/2014/main" xmlns="" id="{9D1BE315-6BE9-4C05-9EDD-2BF1E943154E}"/>
              </a:ext>
            </a:extLst>
          </p:cNvPr>
          <p:cNvSpPr>
            <a:spLocks noGrp="1"/>
          </p:cNvSpPr>
          <p:nvPr>
            <p:ph type="pic" sz="quarter" idx="12"/>
          </p:nvPr>
        </p:nvSpPr>
        <p:spPr>
          <a:xfrm>
            <a:off x="46808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1" name="Picture Placeholder 17">
            <a:extLst>
              <a:ext uri="{FF2B5EF4-FFF2-40B4-BE49-F238E27FC236}">
                <a16:creationId xmlns:a16="http://schemas.microsoft.com/office/drawing/2014/main" xmlns="" id="{1281E9B6-7C84-4FF5-B198-C8FC0C8924EE}"/>
              </a:ext>
            </a:extLst>
          </p:cNvPr>
          <p:cNvSpPr>
            <a:spLocks noGrp="1"/>
          </p:cNvSpPr>
          <p:nvPr>
            <p:ph type="pic" sz="quarter" idx="13"/>
          </p:nvPr>
        </p:nvSpPr>
        <p:spPr>
          <a:xfrm>
            <a:off x="484139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1655676"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6030032"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1655676"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6030032"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429574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a16="http://schemas.microsoft.com/office/drawing/2014/main" xmlns="" id="{38EB8B05-1295-4FBE-8D2F-3BFEB534AE51}"/>
              </a:ext>
            </a:extLst>
          </p:cNvPr>
          <p:cNvSpPr>
            <a:spLocks noGrp="1"/>
          </p:cNvSpPr>
          <p:nvPr>
            <p:ph type="body" sz="quarter" idx="29"/>
          </p:nvPr>
        </p:nvSpPr>
        <p:spPr>
          <a:xfrm>
            <a:off x="4978586" y="662160"/>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6" name="Text Placeholder 4">
            <a:extLst>
              <a:ext uri="{FF2B5EF4-FFF2-40B4-BE49-F238E27FC236}">
                <a16:creationId xmlns:a16="http://schemas.microsoft.com/office/drawing/2014/main" xmlns="" id="{89F369BB-997D-4351-8E94-506F593BC826}"/>
              </a:ext>
            </a:extLst>
          </p:cNvPr>
          <p:cNvSpPr>
            <a:spLocks noGrp="1"/>
          </p:cNvSpPr>
          <p:nvPr>
            <p:ph type="body" sz="quarter" idx="30"/>
          </p:nvPr>
        </p:nvSpPr>
        <p:spPr>
          <a:xfrm>
            <a:off x="4978586" y="4374298"/>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7" name="Text Placeholder 7">
            <a:extLst>
              <a:ext uri="{FF2B5EF4-FFF2-40B4-BE49-F238E27FC236}">
                <a16:creationId xmlns:a16="http://schemas.microsoft.com/office/drawing/2014/main" xmlns="" id="{1DC896E0-16D3-438F-B293-ED80E1183A74}"/>
              </a:ext>
            </a:extLst>
          </p:cNvPr>
          <p:cNvSpPr>
            <a:spLocks noGrp="1"/>
          </p:cNvSpPr>
          <p:nvPr>
            <p:ph type="body" sz="quarter" idx="31"/>
          </p:nvPr>
        </p:nvSpPr>
        <p:spPr>
          <a:xfrm>
            <a:off x="4978585" y="4810700"/>
            <a:ext cx="3662753" cy="1717101"/>
          </a:xfrm>
          <a:prstGeom prst="rect">
            <a:avLst/>
          </a:prstGeom>
        </p:spPr>
        <p:txBody>
          <a:bodyPr>
            <a:noAutofit/>
          </a:bodyPr>
          <a:lstStyle>
            <a:lvl1pPr>
              <a:lnSpc>
                <a:spcPts val="1200"/>
              </a:lnSpc>
              <a:defRPr sz="1050"/>
            </a:lvl1pPr>
            <a:lvl2pPr marL="129779" indent="-126206">
              <a:lnSpc>
                <a:spcPts val="1050"/>
              </a:lnSpc>
              <a:defRPr sz="900"/>
            </a:lvl2pPr>
            <a:lvl3pPr marL="260747" indent="-130969">
              <a:lnSpc>
                <a:spcPts val="900"/>
              </a:lnSpc>
              <a:defRPr sz="825"/>
            </a:lvl3pPr>
            <a:lvl4pPr marL="303610" indent="-86916">
              <a:lnSpc>
                <a:spcPts val="825"/>
              </a:lnSpc>
              <a:defRPr sz="750"/>
            </a:lvl4pPr>
            <a:lvl5pPr>
              <a:lnSpc>
                <a:spcPct val="100000"/>
              </a:lnSpc>
              <a:defRPr sz="900"/>
            </a:lvl5pPr>
          </a:lstStyle>
          <a:p>
            <a:pPr lvl="0"/>
            <a:r>
              <a:rPr lang="en-US"/>
              <a:t>Edit Master text styles</a:t>
            </a:r>
          </a:p>
          <a:p>
            <a:pPr lvl="1"/>
            <a:r>
              <a:rPr lang="en-US"/>
              <a:t>Second level</a:t>
            </a:r>
          </a:p>
          <a:p>
            <a:pPr lvl="2"/>
            <a:r>
              <a:rPr lang="en-US"/>
              <a:t>Third level</a:t>
            </a:r>
          </a:p>
          <a:p>
            <a:pPr lvl="3"/>
            <a:r>
              <a:rPr lang="en-US"/>
              <a:t>Fourth level</a:t>
            </a:r>
          </a:p>
        </p:txBody>
      </p:sp>
      <p:sp>
        <p:nvSpPr>
          <p:cNvPr id="18" name="Text Placeholder 7">
            <a:extLst>
              <a:ext uri="{FF2B5EF4-FFF2-40B4-BE49-F238E27FC236}">
                <a16:creationId xmlns:a16="http://schemas.microsoft.com/office/drawing/2014/main" xmlns=""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9" name="Text Placeholder 7">
            <a:extLst>
              <a:ext uri="{FF2B5EF4-FFF2-40B4-BE49-F238E27FC236}">
                <a16:creationId xmlns:a16="http://schemas.microsoft.com/office/drawing/2014/main" xmlns=""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0" name="Text Placeholder 7">
            <a:extLst>
              <a:ext uri="{FF2B5EF4-FFF2-40B4-BE49-F238E27FC236}">
                <a16:creationId xmlns:a16="http://schemas.microsoft.com/office/drawing/2014/main" xmlns="" id="{65D71B9F-4F61-41D4-A7CC-FD63E71DC5A6}"/>
              </a:ext>
            </a:extLst>
          </p:cNvPr>
          <p:cNvSpPr>
            <a:spLocks noGrp="1"/>
          </p:cNvSpPr>
          <p:nvPr>
            <p:ph type="body" sz="quarter" idx="34"/>
          </p:nvPr>
        </p:nvSpPr>
        <p:spPr>
          <a:xfrm>
            <a:off x="4978585"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1" name="Text Placeholder 7">
            <a:extLst>
              <a:ext uri="{FF2B5EF4-FFF2-40B4-BE49-F238E27FC236}">
                <a16:creationId xmlns:a16="http://schemas.microsoft.com/office/drawing/2014/main" xmlns="" id="{1BD170B4-C089-4F45-8016-02293706DE36}"/>
              </a:ext>
            </a:extLst>
          </p:cNvPr>
          <p:cNvSpPr>
            <a:spLocks noGrp="1"/>
          </p:cNvSpPr>
          <p:nvPr>
            <p:ph type="body" sz="quarter" idx="35"/>
          </p:nvPr>
        </p:nvSpPr>
        <p:spPr>
          <a:xfrm>
            <a:off x="7104822"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2" name="Freeform: Shape 21">
            <a:extLst>
              <a:ext uri="{FF2B5EF4-FFF2-40B4-BE49-F238E27FC236}">
                <a16:creationId xmlns:a16="http://schemas.microsoft.com/office/drawing/2014/main" xmlns=""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pt-PT" sz="1350"/>
          </a:p>
        </p:txBody>
      </p:sp>
      <p:sp>
        <p:nvSpPr>
          <p:cNvPr id="23" name="Freeform 26">
            <a:extLst>
              <a:ext uri="{FF2B5EF4-FFF2-40B4-BE49-F238E27FC236}">
                <a16:creationId xmlns:a16="http://schemas.microsoft.com/office/drawing/2014/main" xmlns="" id="{B017E329-98D6-4441-B449-FBAD88FAA377}"/>
              </a:ext>
            </a:extLst>
          </p:cNvPr>
          <p:cNvSpPr>
            <a:spLocks/>
          </p:cNvSpPr>
          <p:nvPr userDrawn="1"/>
        </p:nvSpPr>
        <p:spPr bwMode="auto">
          <a:xfrm>
            <a:off x="4266306" y="4703083"/>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4" name="Freeform 27">
            <a:extLst>
              <a:ext uri="{FF2B5EF4-FFF2-40B4-BE49-F238E27FC236}">
                <a16:creationId xmlns:a16="http://schemas.microsoft.com/office/drawing/2014/main" xmlns="" id="{8015E310-A729-4C80-936F-71D663EE6DA7}"/>
              </a:ext>
            </a:extLst>
          </p:cNvPr>
          <p:cNvSpPr>
            <a:spLocks/>
          </p:cNvSpPr>
          <p:nvPr userDrawn="1"/>
        </p:nvSpPr>
        <p:spPr bwMode="auto">
          <a:xfrm>
            <a:off x="4103902"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5" name="Text Placeholder 7">
            <a:extLst>
              <a:ext uri="{FF2B5EF4-FFF2-40B4-BE49-F238E27FC236}">
                <a16:creationId xmlns:a16="http://schemas.microsoft.com/office/drawing/2014/main" xmlns="" id="{BBB56F29-6918-4BD4-9377-61503A926466}"/>
              </a:ext>
            </a:extLst>
          </p:cNvPr>
          <p:cNvSpPr>
            <a:spLocks noGrp="1"/>
          </p:cNvSpPr>
          <p:nvPr>
            <p:ph type="body" sz="quarter" idx="36"/>
          </p:nvPr>
        </p:nvSpPr>
        <p:spPr>
          <a:xfrm>
            <a:off x="309520" y="4869077"/>
            <a:ext cx="2508065" cy="1088820"/>
          </a:xfrm>
          <a:prstGeom prst="rect">
            <a:avLst/>
          </a:prstGeom>
        </p:spPr>
        <p:txBody>
          <a:bodyPr anchor="b">
            <a:noAutofit/>
          </a:bodyPr>
          <a:lstStyle>
            <a:lvl1pPr>
              <a:lnSpc>
                <a:spcPts val="1200"/>
              </a:lnSpc>
              <a:spcAft>
                <a:spcPts val="0"/>
              </a:spcAft>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2969601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xmlns="" id="{9816AFFC-77B8-4D07-A4F8-5D71746F909B}"/>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a16="http://schemas.microsoft.com/office/drawing/2014/main" xmlns="" id="{F44B07A7-FBF2-491D-B0F6-7A5448F53F32}"/>
              </a:ext>
            </a:extLst>
          </p:cNvPr>
          <p:cNvSpPr>
            <a:spLocks noGrp="1"/>
          </p:cNvSpPr>
          <p:nvPr>
            <p:ph type="body" sz="quarter" idx="35" hasCustomPrompt="1"/>
          </p:nvPr>
        </p:nvSpPr>
        <p:spPr>
          <a:xfrm>
            <a:off x="305991" y="2439343"/>
            <a:ext cx="3705134" cy="1008112"/>
          </a:xfrm>
          <a:prstGeom prst="rect">
            <a:avLst/>
          </a:prstGeom>
        </p:spPr>
        <p:txBody>
          <a:bodyPr anchor="t">
            <a:noAutofit/>
          </a:bodyPr>
          <a:lstStyle>
            <a:lvl1pPr algn="l">
              <a:lnSpc>
                <a:spcPts val="1350"/>
              </a:lnSpc>
              <a:spcAft>
                <a:spcPts val="450"/>
              </a:spcAft>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0" name="Text Placeholder 7">
            <a:extLst>
              <a:ext uri="{FF2B5EF4-FFF2-40B4-BE49-F238E27FC236}">
                <a16:creationId xmlns:a16="http://schemas.microsoft.com/office/drawing/2014/main" xmlns=""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1" name="Text Placeholder 7">
            <a:extLst>
              <a:ext uri="{FF2B5EF4-FFF2-40B4-BE49-F238E27FC236}">
                <a16:creationId xmlns:a16="http://schemas.microsoft.com/office/drawing/2014/main" xmlns=""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2" name="Text Placeholder 7">
            <a:extLst>
              <a:ext uri="{FF2B5EF4-FFF2-40B4-BE49-F238E27FC236}">
                <a16:creationId xmlns:a16="http://schemas.microsoft.com/office/drawing/2014/main" xmlns=""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3" name="Text Placeholder 7">
            <a:extLst>
              <a:ext uri="{FF2B5EF4-FFF2-40B4-BE49-F238E27FC236}">
                <a16:creationId xmlns:a16="http://schemas.microsoft.com/office/drawing/2014/main" xmlns=""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4" name="Text Placeholder 7">
            <a:extLst>
              <a:ext uri="{FF2B5EF4-FFF2-40B4-BE49-F238E27FC236}">
                <a16:creationId xmlns:a16="http://schemas.microsoft.com/office/drawing/2014/main" xmlns=""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5" name="Text Placeholder 7">
            <a:extLst>
              <a:ext uri="{FF2B5EF4-FFF2-40B4-BE49-F238E27FC236}">
                <a16:creationId xmlns:a16="http://schemas.microsoft.com/office/drawing/2014/main" xmlns=""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255686220"/>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xmlns="" id="{46919663-CB01-46C8-8B1A-7D7C5FFB79D0}"/>
              </a:ext>
            </a:extLst>
          </p:cNvPr>
          <p:cNvSpPr/>
          <p:nvPr userDrawn="1"/>
        </p:nvSpPr>
        <p:spPr>
          <a:xfrm>
            <a:off x="748580" y="2708996"/>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Rectangle 15">
            <a:extLst>
              <a:ext uri="{FF2B5EF4-FFF2-40B4-BE49-F238E27FC236}">
                <a16:creationId xmlns:a16="http://schemas.microsoft.com/office/drawing/2014/main" xmlns="" id="{07A11129-008D-4898-86B9-B6C83562FA3A}"/>
              </a:ext>
            </a:extLst>
          </p:cNvPr>
          <p:cNvSpPr/>
          <p:nvPr userDrawn="1"/>
        </p:nvSpPr>
        <p:spPr>
          <a:xfrm>
            <a:off x="3450950"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7" name="Rectangle 16">
            <a:extLst>
              <a:ext uri="{FF2B5EF4-FFF2-40B4-BE49-F238E27FC236}">
                <a16:creationId xmlns:a16="http://schemas.microsoft.com/office/drawing/2014/main" xmlns="" id="{92D1F7AF-5F53-4627-A1CF-B58FCC387FCC}"/>
              </a:ext>
            </a:extLst>
          </p:cNvPr>
          <p:cNvSpPr/>
          <p:nvPr userDrawn="1"/>
        </p:nvSpPr>
        <p:spPr>
          <a:xfrm>
            <a:off x="6153319"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2" name="Oval 20">
            <a:extLst>
              <a:ext uri="{FF2B5EF4-FFF2-40B4-BE49-F238E27FC236}">
                <a16:creationId xmlns:a16="http://schemas.microsoft.com/office/drawing/2014/main" xmlns="" id="{C5DBDB28-88AB-4F14-9F73-9D7C1E6EE4B1}"/>
              </a:ext>
            </a:extLst>
          </p:cNvPr>
          <p:cNvSpPr/>
          <p:nvPr userDrawn="1"/>
        </p:nvSpPr>
        <p:spPr>
          <a:xfrm>
            <a:off x="6506126"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Oval 20">
            <a:extLst>
              <a:ext uri="{FF2B5EF4-FFF2-40B4-BE49-F238E27FC236}">
                <a16:creationId xmlns:a16="http://schemas.microsoft.com/office/drawing/2014/main" xmlns="" id="{2F532516-8DF9-44A4-935A-3131E96D437E}"/>
              </a:ext>
            </a:extLst>
          </p:cNvPr>
          <p:cNvSpPr/>
          <p:nvPr userDrawn="1"/>
        </p:nvSpPr>
        <p:spPr>
          <a:xfrm>
            <a:off x="380375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Oval 20">
            <a:extLst>
              <a:ext uri="{FF2B5EF4-FFF2-40B4-BE49-F238E27FC236}">
                <a16:creationId xmlns:a16="http://schemas.microsoft.com/office/drawing/2014/main" xmlns="" id="{41ACABC2-6590-4E4B-9507-376785C34C7E}"/>
              </a:ext>
            </a:extLst>
          </p:cNvPr>
          <p:cNvSpPr/>
          <p:nvPr userDrawn="1"/>
        </p:nvSpPr>
        <p:spPr>
          <a:xfrm>
            <a:off x="110138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100" b="1"/>
          </a:p>
        </p:txBody>
      </p:sp>
      <p:sp>
        <p:nvSpPr>
          <p:cNvPr id="27" name="Text Placeholder 26">
            <a:extLst>
              <a:ext uri="{FF2B5EF4-FFF2-40B4-BE49-F238E27FC236}">
                <a16:creationId xmlns:a16="http://schemas.microsoft.com/office/drawing/2014/main" xmlns="" id="{EE342E13-99A8-4C50-9113-E5C3E8EF275E}"/>
              </a:ext>
            </a:extLst>
          </p:cNvPr>
          <p:cNvSpPr>
            <a:spLocks noGrp="1"/>
          </p:cNvSpPr>
          <p:nvPr>
            <p:ph type="body" sz="quarter" idx="10" hasCustomPrompt="1"/>
          </p:nvPr>
        </p:nvSpPr>
        <p:spPr>
          <a:xfrm>
            <a:off x="1259239" y="249237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a16="http://schemas.microsoft.com/office/drawing/2014/main" xmlns="" id="{28BE06D5-C195-451B-AC35-95E3C649BB59}"/>
              </a:ext>
            </a:extLst>
          </p:cNvPr>
          <p:cNvSpPr>
            <a:spLocks noGrp="1"/>
          </p:cNvSpPr>
          <p:nvPr>
            <p:ph type="body" sz="quarter" idx="11" hasCustomPrompt="1"/>
          </p:nvPr>
        </p:nvSpPr>
        <p:spPr>
          <a:xfrm>
            <a:off x="3961609" y="2492897"/>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a16="http://schemas.microsoft.com/office/drawing/2014/main" xmlns="" id="{303436BB-C15C-4765-BFF1-9337F7680429}"/>
              </a:ext>
            </a:extLst>
          </p:cNvPr>
          <p:cNvSpPr>
            <a:spLocks noGrp="1"/>
          </p:cNvSpPr>
          <p:nvPr>
            <p:ph type="body" sz="quarter" idx="12" hasCustomPrompt="1"/>
          </p:nvPr>
        </p:nvSpPr>
        <p:spPr>
          <a:xfrm>
            <a:off x="6663978" y="246585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a16="http://schemas.microsoft.com/office/drawing/2014/main" xmlns=""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2" name="Text Placeholder 30">
            <a:extLst>
              <a:ext uri="{FF2B5EF4-FFF2-40B4-BE49-F238E27FC236}">
                <a16:creationId xmlns:a16="http://schemas.microsoft.com/office/drawing/2014/main" xmlns=""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3" name="Text Placeholder 30">
            <a:extLst>
              <a:ext uri="{FF2B5EF4-FFF2-40B4-BE49-F238E27FC236}">
                <a16:creationId xmlns:a16="http://schemas.microsoft.com/office/drawing/2014/main" xmlns="" id="{8C784D9E-AFE4-47BA-87D1-E386C20ED64C}"/>
              </a:ext>
            </a:extLst>
          </p:cNvPr>
          <p:cNvSpPr>
            <a:spLocks noGrp="1"/>
          </p:cNvSpPr>
          <p:nvPr>
            <p:ph type="body" sz="quarter" idx="15" hasCustomPrompt="1"/>
          </p:nvPr>
        </p:nvSpPr>
        <p:spPr>
          <a:xfrm>
            <a:off x="6258570"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7" name="Text Placeholder 36">
            <a:extLst>
              <a:ext uri="{FF2B5EF4-FFF2-40B4-BE49-F238E27FC236}">
                <a16:creationId xmlns:a16="http://schemas.microsoft.com/office/drawing/2014/main" xmlns="" id="{38EBB49C-19EA-4D54-98F7-9E9FF53FD1B6}"/>
              </a:ext>
            </a:extLst>
          </p:cNvPr>
          <p:cNvSpPr>
            <a:spLocks noGrp="1"/>
          </p:cNvSpPr>
          <p:nvPr>
            <p:ph type="body" sz="quarter" idx="16" hasCustomPrompt="1"/>
          </p:nvPr>
        </p:nvSpPr>
        <p:spPr>
          <a:xfrm>
            <a:off x="6258570" y="4941889"/>
            <a:ext cx="2052638" cy="935037"/>
          </a:xfrm>
          <a:prstGeom prst="rect">
            <a:avLst/>
          </a:prstGeom>
        </p:spPr>
        <p:txBody>
          <a:bodyPr>
            <a:normAutofit/>
          </a:bodyPr>
          <a:lstStyle>
            <a:lvl1pPr>
              <a:defRPr sz="1050"/>
            </a:lvl1pPr>
          </a:lstStyle>
          <a:p>
            <a:pPr lvl="0"/>
            <a:r>
              <a:rPr lang="en-US" dirty="0"/>
              <a:t>Click to insert text</a:t>
            </a:r>
          </a:p>
        </p:txBody>
      </p:sp>
      <p:sp>
        <p:nvSpPr>
          <p:cNvPr id="38" name="Text Placeholder 36">
            <a:extLst>
              <a:ext uri="{FF2B5EF4-FFF2-40B4-BE49-F238E27FC236}">
                <a16:creationId xmlns:a16="http://schemas.microsoft.com/office/drawing/2014/main" xmlns="" id="{914F5F94-C619-4353-985D-517B9A1ED51A}"/>
              </a:ext>
            </a:extLst>
          </p:cNvPr>
          <p:cNvSpPr>
            <a:spLocks noGrp="1"/>
          </p:cNvSpPr>
          <p:nvPr>
            <p:ph type="body" sz="quarter" idx="17" hasCustomPrompt="1"/>
          </p:nvPr>
        </p:nvSpPr>
        <p:spPr>
          <a:xfrm>
            <a:off x="3556201" y="4919316"/>
            <a:ext cx="2052638" cy="935037"/>
          </a:xfrm>
          <a:prstGeom prst="rect">
            <a:avLst/>
          </a:prstGeom>
        </p:spPr>
        <p:txBody>
          <a:bodyPr>
            <a:normAutofit/>
          </a:bodyPr>
          <a:lstStyle>
            <a:lvl1pPr>
              <a:defRPr sz="1050"/>
            </a:lvl1pPr>
          </a:lstStyle>
          <a:p>
            <a:pPr lvl="0"/>
            <a:r>
              <a:rPr lang="en-US" dirty="0"/>
              <a:t>Click to insert text</a:t>
            </a:r>
          </a:p>
        </p:txBody>
      </p:sp>
      <p:sp>
        <p:nvSpPr>
          <p:cNvPr id="39" name="Text Placeholder 36">
            <a:extLst>
              <a:ext uri="{FF2B5EF4-FFF2-40B4-BE49-F238E27FC236}">
                <a16:creationId xmlns:a16="http://schemas.microsoft.com/office/drawing/2014/main" xmlns="" id="{43904984-B2AA-40BC-977A-39D263DD919B}"/>
              </a:ext>
            </a:extLst>
          </p:cNvPr>
          <p:cNvSpPr>
            <a:spLocks noGrp="1"/>
          </p:cNvSpPr>
          <p:nvPr>
            <p:ph type="body" sz="quarter" idx="18" hasCustomPrompt="1"/>
          </p:nvPr>
        </p:nvSpPr>
        <p:spPr>
          <a:xfrm>
            <a:off x="853831" y="4919316"/>
            <a:ext cx="2052638" cy="935037"/>
          </a:xfrm>
          <a:prstGeom prst="rect">
            <a:avLst/>
          </a:prstGeom>
        </p:spPr>
        <p:txBody>
          <a:bodyPr>
            <a:normAutofit/>
          </a:bodyPr>
          <a:lstStyle>
            <a:lvl1pPr>
              <a:defRPr sz="1050"/>
            </a:lvl1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98267467"/>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4" name="Text Placeholder 7">
            <a:extLst>
              <a:ext uri="{FF2B5EF4-FFF2-40B4-BE49-F238E27FC236}">
                <a16:creationId xmlns:a16="http://schemas.microsoft.com/office/drawing/2014/main" xmlns="" id="{A4F8F9B7-22AF-440B-AF0A-78B650932C21}"/>
              </a:ext>
            </a:extLst>
          </p:cNvPr>
          <p:cNvSpPr>
            <a:spLocks noGrp="1"/>
          </p:cNvSpPr>
          <p:nvPr>
            <p:ph type="body" sz="quarter" idx="32" hasCustomPrompt="1"/>
          </p:nvPr>
        </p:nvSpPr>
        <p:spPr>
          <a:xfrm>
            <a:off x="305992" y="1700808"/>
            <a:ext cx="4374356" cy="432048"/>
          </a:xfrm>
          <a:prstGeom prst="rect">
            <a:avLst/>
          </a:prstGeom>
        </p:spPr>
        <p:txBody>
          <a:bodyPr anchor="ctr">
            <a:noAutofit/>
          </a:bodyPr>
          <a:lstStyle>
            <a:lvl1pPr>
              <a:lnSpc>
                <a:spcPts val="1650"/>
              </a:lnSpc>
              <a:spcAft>
                <a:spcPts val="0"/>
              </a:spcAft>
              <a:defRPr sz="1350">
                <a:solidFill>
                  <a:srgbClr val="12ABDB"/>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title</a:t>
            </a:r>
          </a:p>
        </p:txBody>
      </p:sp>
      <p:pic>
        <p:nvPicPr>
          <p:cNvPr id="14" name="Graphic 13">
            <a:extLst>
              <a:ext uri="{FF2B5EF4-FFF2-40B4-BE49-F238E27FC236}">
                <a16:creationId xmlns:a16="http://schemas.microsoft.com/office/drawing/2014/main" xmlns="" id="{CBFCF213-9AB8-422B-8F8D-9F6A01ED15F1}"/>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r="13305" b="8553"/>
          <a:stretch>
            <a:fillRect/>
          </a:stretch>
        </p:blipFill>
        <p:spPr>
          <a:xfrm rot="19314106">
            <a:off x="7568554" y="-166653"/>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a16="http://schemas.microsoft.com/office/drawing/2014/main" xmlns="" id="{6343BDF6-D0DB-4726-8EA9-DA3DE0DFDE11}"/>
              </a:ext>
            </a:extLst>
          </p:cNvPr>
          <p:cNvSpPr>
            <a:spLocks noGrp="1"/>
          </p:cNvSpPr>
          <p:nvPr>
            <p:ph type="body" sz="quarter" idx="35" hasCustomPrompt="1"/>
          </p:nvPr>
        </p:nvSpPr>
        <p:spPr>
          <a:xfrm>
            <a:off x="46350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1" name="Text Placeholder 7">
            <a:extLst>
              <a:ext uri="{FF2B5EF4-FFF2-40B4-BE49-F238E27FC236}">
                <a16:creationId xmlns:a16="http://schemas.microsoft.com/office/drawing/2014/main" xmlns="" id="{3B423489-C448-4223-A3F1-FAB0DF95C7E0}"/>
              </a:ext>
            </a:extLst>
          </p:cNvPr>
          <p:cNvSpPr>
            <a:spLocks noGrp="1"/>
          </p:cNvSpPr>
          <p:nvPr>
            <p:ph type="body" sz="quarter" idx="36" hasCustomPrompt="1"/>
          </p:nvPr>
        </p:nvSpPr>
        <p:spPr>
          <a:xfrm>
            <a:off x="188336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2" name="Text Placeholder 7">
            <a:extLst>
              <a:ext uri="{FF2B5EF4-FFF2-40B4-BE49-F238E27FC236}">
                <a16:creationId xmlns:a16="http://schemas.microsoft.com/office/drawing/2014/main" xmlns="" id="{415D3B99-29BD-4D4A-BD25-28628B5AD295}"/>
              </a:ext>
            </a:extLst>
          </p:cNvPr>
          <p:cNvSpPr>
            <a:spLocks noGrp="1"/>
          </p:cNvSpPr>
          <p:nvPr>
            <p:ph type="body" sz="quarter" idx="37" hasCustomPrompt="1"/>
          </p:nvPr>
        </p:nvSpPr>
        <p:spPr>
          <a:xfrm>
            <a:off x="330322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xmlns="" id="{FB92CCBF-AD9B-4B1F-81E0-1F58CD476991}"/>
              </a:ext>
            </a:extLst>
          </p:cNvPr>
          <p:cNvSpPr>
            <a:spLocks noGrp="1"/>
          </p:cNvSpPr>
          <p:nvPr>
            <p:ph type="body" sz="quarter" idx="38" hasCustomPrompt="1"/>
          </p:nvPr>
        </p:nvSpPr>
        <p:spPr>
          <a:xfrm>
            <a:off x="472308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xmlns="" id="{429263E9-C628-4DAE-AAF4-D4C456E5A7F2}"/>
              </a:ext>
            </a:extLst>
          </p:cNvPr>
          <p:cNvSpPr>
            <a:spLocks noGrp="1"/>
          </p:cNvSpPr>
          <p:nvPr>
            <p:ph type="body" sz="quarter" idx="39" hasCustomPrompt="1"/>
          </p:nvPr>
        </p:nvSpPr>
        <p:spPr>
          <a:xfrm>
            <a:off x="614294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xmlns="" id="{266B7D82-19EF-4C8A-8D75-AEA2758E426F}"/>
              </a:ext>
            </a:extLst>
          </p:cNvPr>
          <p:cNvSpPr>
            <a:spLocks noGrp="1"/>
          </p:cNvSpPr>
          <p:nvPr>
            <p:ph type="body" sz="quarter" idx="40"/>
          </p:nvPr>
        </p:nvSpPr>
        <p:spPr>
          <a:xfrm>
            <a:off x="7562808" y="5585038"/>
            <a:ext cx="1269337" cy="432048"/>
          </a:xfrm>
          <a:prstGeom prst="rect">
            <a:avLst/>
          </a:prstGeom>
        </p:spPr>
        <p:txBody>
          <a:bodyPr anchor="ctr">
            <a:noAutofit/>
          </a:bodyPr>
          <a:lstStyle>
            <a:lvl1pPr algn="r">
              <a:lnSpc>
                <a:spcPts val="1200"/>
              </a:lnSpc>
              <a:defRPr sz="1050" b="1">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a16="http://schemas.microsoft.com/office/drawing/2014/main" xmlns="" id="{9228FC83-C11D-47F2-8BDE-B10D125E5E87}"/>
              </a:ext>
            </a:extLst>
          </p:cNvPr>
          <p:cNvSpPr>
            <a:spLocks noGrp="1"/>
          </p:cNvSpPr>
          <p:nvPr>
            <p:ph type="body" sz="quarter" idx="41" hasCustomPrompt="1"/>
          </p:nvPr>
        </p:nvSpPr>
        <p:spPr>
          <a:xfrm>
            <a:off x="31986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289551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43" hasCustomPrompt="1"/>
          </p:nvPr>
        </p:nvSpPr>
        <p:spPr>
          <a:xfrm>
            <a:off x="5471165"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cxnSp>
        <p:nvCxnSpPr>
          <p:cNvPr id="24" name="Straight Connector 23">
            <a:extLst>
              <a:ext uri="{FF2B5EF4-FFF2-40B4-BE49-F238E27FC236}">
                <a16:creationId xmlns:a16="http://schemas.microsoft.com/office/drawing/2014/main" xmlns=""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7907833"/>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a16="http://schemas.microsoft.com/office/drawing/2014/main" xmlns=""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xmlns="" id="{E26F6CC5-0FBD-4B39-8067-DA4CA3D08DF5}"/>
              </a:ext>
            </a:extLst>
          </p:cNvPr>
          <p:cNvSpPr>
            <a:spLocks noGrp="1"/>
          </p:cNvSpPr>
          <p:nvPr>
            <p:ph type="body" sz="quarter" idx="39" hasCustomPrompt="1"/>
          </p:nvPr>
        </p:nvSpPr>
        <p:spPr>
          <a:xfrm>
            <a:off x="2095623"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xmlns="" id="{6D83DCD9-FC24-4ACE-8B52-269E78EA5154}"/>
              </a:ext>
            </a:extLst>
          </p:cNvPr>
          <p:cNvSpPr>
            <a:spLocks noGrp="1"/>
          </p:cNvSpPr>
          <p:nvPr>
            <p:ph type="body" sz="quarter" idx="40" hasCustomPrompt="1"/>
          </p:nvPr>
        </p:nvSpPr>
        <p:spPr>
          <a:xfrm>
            <a:off x="3695605"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xmlns="" id="{75441542-8C67-4120-B77E-FF0148E22F4B}"/>
              </a:ext>
            </a:extLst>
          </p:cNvPr>
          <p:cNvSpPr>
            <a:spLocks noGrp="1"/>
          </p:cNvSpPr>
          <p:nvPr>
            <p:ph type="body" sz="quarter" idx="41" hasCustomPrompt="1"/>
          </p:nvPr>
        </p:nvSpPr>
        <p:spPr>
          <a:xfrm>
            <a:off x="5295150"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6" name="Text Placeholder 7">
            <a:extLst>
              <a:ext uri="{FF2B5EF4-FFF2-40B4-BE49-F238E27FC236}">
                <a16:creationId xmlns:a16="http://schemas.microsoft.com/office/drawing/2014/main" xmlns=""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9" name="Text Placeholder 7">
            <a:extLst>
              <a:ext uri="{FF2B5EF4-FFF2-40B4-BE49-F238E27FC236}">
                <a16:creationId xmlns:a16="http://schemas.microsoft.com/office/drawing/2014/main" xmlns=""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37" name="Text Placeholder 7">
            <a:extLst>
              <a:ext uri="{FF2B5EF4-FFF2-40B4-BE49-F238E27FC236}">
                <a16:creationId xmlns:a16="http://schemas.microsoft.com/office/drawing/2014/main" xmlns=""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8" name="Rectangle 7">
            <a:extLst>
              <a:ext uri="{FF2B5EF4-FFF2-40B4-BE49-F238E27FC236}">
                <a16:creationId xmlns:a16="http://schemas.microsoft.com/office/drawing/2014/main" xmlns="" id="{404E50B0-1D58-4F15-A351-E3515806816D}"/>
              </a:ext>
            </a:extLst>
          </p:cNvPr>
          <p:cNvSpPr/>
          <p:nvPr/>
        </p:nvSpPr>
        <p:spPr>
          <a:xfrm>
            <a:off x="2692461"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2" name="Rectangle 11">
            <a:extLst>
              <a:ext uri="{FF2B5EF4-FFF2-40B4-BE49-F238E27FC236}">
                <a16:creationId xmlns:a16="http://schemas.microsoft.com/office/drawing/2014/main" xmlns=""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6" name="Rectangle 15">
            <a:extLst>
              <a:ext uri="{FF2B5EF4-FFF2-40B4-BE49-F238E27FC236}">
                <a16:creationId xmlns:a16="http://schemas.microsoft.com/office/drawing/2014/main" xmlns=""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7" name="TextBox 16">
            <a:extLst>
              <a:ext uri="{FF2B5EF4-FFF2-40B4-BE49-F238E27FC236}">
                <a16:creationId xmlns:a16="http://schemas.microsoft.com/office/drawing/2014/main" xmlns="" id="{C761E736-25EA-4914-A717-28A039625E8C}"/>
              </a:ext>
            </a:extLst>
          </p:cNvPr>
          <p:cNvSpPr txBox="1"/>
          <p:nvPr/>
        </p:nvSpPr>
        <p:spPr>
          <a:xfrm>
            <a:off x="662507" y="3711982"/>
            <a:ext cx="929813" cy="406265"/>
          </a:xfrm>
          <a:prstGeom prst="rect">
            <a:avLst/>
          </a:prstGeom>
          <a:noFill/>
        </p:spPr>
        <p:txBody>
          <a:bodyPr wrap="square" rtlCol="0">
            <a:spAutoFit/>
          </a:bodyPr>
          <a:lstStyle/>
          <a:p>
            <a:pPr algn="r">
              <a:lnSpc>
                <a:spcPct val="85000"/>
              </a:lnSpc>
            </a:pPr>
            <a:r>
              <a:rPr lang="en-US" sz="12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a16="http://schemas.microsoft.com/office/drawing/2014/main" xmlns=""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C480400D-CA47-444B-970B-5A484E54E6A1}"/>
              </a:ext>
            </a:extLst>
          </p:cNvPr>
          <p:cNvCxnSpPr>
            <a:cxnSpLocks/>
          </p:cNvCxnSpPr>
          <p:nvPr userDrawn="1"/>
        </p:nvCxnSpPr>
        <p:spPr>
          <a:xfrm>
            <a:off x="1223768" y="522910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813536BE-88C6-4525-9D18-D74E0DCB4682}"/>
              </a:ext>
            </a:extLst>
          </p:cNvPr>
          <p:cNvCxnSpPr>
            <a:cxnSpLocks/>
          </p:cNvCxnSpPr>
          <p:nvPr userDrawn="1"/>
        </p:nvCxnSpPr>
        <p:spPr>
          <a:xfrm>
            <a:off x="282331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01B274A1-2898-403F-9A81-C1625F15BF58}"/>
              </a:ext>
            </a:extLst>
          </p:cNvPr>
          <p:cNvCxnSpPr>
            <a:cxnSpLocks/>
          </p:cNvCxnSpPr>
          <p:nvPr userDrawn="1"/>
        </p:nvCxnSpPr>
        <p:spPr>
          <a:xfrm>
            <a:off x="4422858"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CC25A9B7-5673-4E49-ABD6-8D0E06EDD927}"/>
              </a:ext>
            </a:extLst>
          </p:cNvPr>
          <p:cNvCxnSpPr>
            <a:cxnSpLocks/>
          </p:cNvCxnSpPr>
          <p:nvPr userDrawn="1"/>
        </p:nvCxnSpPr>
        <p:spPr>
          <a:xfrm>
            <a:off x="602240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D026C540-9EA3-4699-A6BC-DF9BDF921E83}"/>
              </a:ext>
            </a:extLst>
          </p:cNvPr>
          <p:cNvCxnSpPr>
            <a:cxnSpLocks/>
          </p:cNvCxnSpPr>
          <p:nvPr userDrawn="1"/>
        </p:nvCxnSpPr>
        <p:spPr>
          <a:xfrm>
            <a:off x="7634450" y="5219675"/>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a16="http://schemas.microsoft.com/office/drawing/2014/main" xmlns="" id="{0853CDE9-3036-46C6-AB9B-6C5E6B531E6E}"/>
              </a:ext>
            </a:extLst>
          </p:cNvPr>
          <p:cNvSpPr>
            <a:spLocks noGrp="1"/>
          </p:cNvSpPr>
          <p:nvPr>
            <p:ph type="body" sz="quarter" idx="32" hasCustomPrompt="1"/>
          </p:nvPr>
        </p:nvSpPr>
        <p:spPr>
          <a:xfrm>
            <a:off x="3868129" y="2091773"/>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5" name="Text Placeholder 7">
            <a:extLst>
              <a:ext uri="{FF2B5EF4-FFF2-40B4-BE49-F238E27FC236}">
                <a16:creationId xmlns:a16="http://schemas.microsoft.com/office/drawing/2014/main" xmlns="" id="{41BEF085-D952-4028-B6B4-18F2CB2BE51E}"/>
              </a:ext>
            </a:extLst>
          </p:cNvPr>
          <p:cNvSpPr>
            <a:spLocks noGrp="1"/>
          </p:cNvSpPr>
          <p:nvPr>
            <p:ph type="body" sz="quarter" idx="33" hasCustomPrompt="1"/>
          </p:nvPr>
        </p:nvSpPr>
        <p:spPr>
          <a:xfrm>
            <a:off x="1793881"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6" name="Text Placeholder 7">
            <a:extLst>
              <a:ext uri="{FF2B5EF4-FFF2-40B4-BE49-F238E27FC236}">
                <a16:creationId xmlns:a16="http://schemas.microsoft.com/office/drawing/2014/main" xmlns="" id="{25AB3DC5-A8F4-44C0-B0E0-2B42559A081F}"/>
              </a:ext>
            </a:extLst>
          </p:cNvPr>
          <p:cNvSpPr>
            <a:spLocks noGrp="1"/>
          </p:cNvSpPr>
          <p:nvPr>
            <p:ph type="body" sz="quarter" idx="34" hasCustomPrompt="1"/>
          </p:nvPr>
        </p:nvSpPr>
        <p:spPr>
          <a:xfrm>
            <a:off x="5922466"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8" name="Text Placeholder 7">
            <a:extLst>
              <a:ext uri="{FF2B5EF4-FFF2-40B4-BE49-F238E27FC236}">
                <a16:creationId xmlns:a16="http://schemas.microsoft.com/office/drawing/2014/main" xmlns=""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4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4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960723968"/>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xmlns="" id="{0D082B2F-E38E-4D6E-A192-6C0B73045E4D}"/>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21126" b="21349"/>
          <a:stretch/>
        </p:blipFill>
        <p:spPr>
          <a:xfrm flipH="1">
            <a:off x="4304664" y="838200"/>
            <a:ext cx="4839336" cy="6019801"/>
          </a:xfrm>
          <a:prstGeom prst="rect">
            <a:avLst/>
          </a:prstGeom>
        </p:spPr>
      </p:pic>
      <p:sp>
        <p:nvSpPr>
          <p:cNvPr id="6"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9" name="Picture Placeholder 8">
            <a:extLst>
              <a:ext uri="{FF2B5EF4-FFF2-40B4-BE49-F238E27FC236}">
                <a16:creationId xmlns:a16="http://schemas.microsoft.com/office/drawing/2014/main" xmlns=""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118705505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Freeform 5"/>
          <p:cNvSpPr>
            <a:spLocks/>
          </p:cNvSpPr>
          <p:nvPr userDrawn="1"/>
        </p:nvSpPr>
        <p:spPr bwMode="auto">
          <a:xfrm>
            <a:off x="-932259"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p>
        </p:txBody>
      </p:sp>
      <p:grpSp>
        <p:nvGrpSpPr>
          <p:cNvPr id="9" name="Group 8"/>
          <p:cNvGrpSpPr/>
          <p:nvPr userDrawn="1"/>
        </p:nvGrpSpPr>
        <p:grpSpPr>
          <a:xfrm>
            <a:off x="3734277" y="2404111"/>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pPr>
            <a:r>
              <a:rPr lang="en-US" sz="675"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675" dirty="0">
                <a:solidFill>
                  <a:schemeClr val="accent1"/>
                </a:solidFill>
              </a:rPr>
              <a:t>the Collaborative Business Experience™</a:t>
            </a:r>
            <a:r>
              <a:rPr lang="en-US" sz="675" dirty="0">
                <a:solidFill>
                  <a:schemeClr val="tx1"/>
                </a:solidFill>
              </a:rPr>
              <a:t>, and draws on </a:t>
            </a:r>
            <a:r>
              <a:rPr lang="en-US" sz="675" dirty="0">
                <a:solidFill>
                  <a:schemeClr val="accent1"/>
                </a:solidFill>
              </a:rPr>
              <a:t>Rightshore</a:t>
            </a:r>
            <a:r>
              <a:rPr lang="en-US" sz="675" baseline="30000" dirty="0">
                <a:solidFill>
                  <a:schemeClr val="accent1"/>
                </a:solidFill>
              </a:rPr>
              <a:t>®</a:t>
            </a:r>
            <a:r>
              <a:rPr lang="en-US" sz="675" dirty="0">
                <a:solidFill>
                  <a:schemeClr val="tx1"/>
                </a:solidFill>
              </a:rPr>
              <a:t>, its worldwide delivery model.</a:t>
            </a:r>
          </a:p>
        </p:txBody>
      </p:sp>
      <p:sp>
        <p:nvSpPr>
          <p:cNvPr id="15" name="Rectangle 14"/>
          <p:cNvSpPr/>
          <p:nvPr userDrawn="1"/>
        </p:nvSpPr>
        <p:spPr>
          <a:xfrm>
            <a:off x="4902138" y="2507082"/>
            <a:ext cx="1664970" cy="1923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1500"/>
              </a:lnSpc>
            </a:pPr>
            <a:r>
              <a:rPr lang="en-US" sz="105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spcAft>
                <a:spcPts val="450"/>
              </a:spcAft>
            </a:pPr>
            <a:r>
              <a:rPr lang="en-US" sz="675" dirty="0">
                <a:solidFill>
                  <a:schemeClr val="tx1"/>
                </a:solidFill>
              </a:rPr>
              <a:t>Learn more about us at</a:t>
            </a:r>
          </a:p>
          <a:p>
            <a:pPr algn="just">
              <a:lnSpc>
                <a:spcPts val="900"/>
              </a:lnSpc>
            </a:pPr>
            <a:r>
              <a:rPr lang="en-US" sz="105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2"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79" y="3979258"/>
            <a:ext cx="249896" cy="333195"/>
          </a:xfrm>
          <a:prstGeom prst="rect">
            <a:avLst/>
          </a:prstGeom>
          <a:noFill/>
        </p:spPr>
      </p:pic>
      <p:sp>
        <p:nvSpPr>
          <p:cNvPr id="23" name="Rectangle 22"/>
          <p:cNvSpPr/>
          <p:nvPr userDrawn="1"/>
        </p:nvSpPr>
        <p:spPr>
          <a:xfrm>
            <a:off x="311279" y="5776848"/>
            <a:ext cx="3148965" cy="433452"/>
          </a:xfrm>
          <a:prstGeom prst="rect">
            <a:avLst/>
          </a:prstGeom>
        </p:spPr>
        <p:txBody>
          <a:bodyPr wrap="square" lIns="0" tIns="0" rIns="0" bIns="0" anchor="b" anchorCtr="0">
            <a:spAutoFit/>
          </a:bodyPr>
          <a:lstStyle/>
          <a:p>
            <a:pPr>
              <a:spcAft>
                <a:spcPts val="450"/>
              </a:spcAft>
            </a:pPr>
            <a:r>
              <a:rPr lang="en-US" sz="600" noProof="0" dirty="0">
                <a:solidFill>
                  <a:schemeClr val="bg1"/>
                </a:solidFill>
                <a:latin typeface="+mn-lt"/>
                <a:cs typeface="Arial"/>
              </a:rPr>
              <a:t>This message contains information that may be privileged or confidential and is the property of the Capgemini Group.</a:t>
            </a:r>
            <a:br>
              <a:rPr lang="en-US" sz="600" noProof="0" dirty="0">
                <a:solidFill>
                  <a:schemeClr val="bg1"/>
                </a:solidFill>
                <a:latin typeface="+mn-lt"/>
                <a:cs typeface="Arial"/>
              </a:rPr>
            </a:br>
            <a:r>
              <a:rPr lang="en-US" sz="600" noProof="0" dirty="0">
                <a:solidFill>
                  <a:schemeClr val="bg1"/>
                </a:solidFill>
                <a:latin typeface="Arial"/>
                <a:cs typeface="Arial"/>
              </a:rPr>
              <a:t>Copyright © 2017 Capgemini. All rights reserved.</a:t>
            </a:r>
          </a:p>
          <a:p>
            <a:pPr marL="0" marR="0" indent="0" defTabSz="718317" rtl="0" eaLnBrk="1" fontAlgn="auto" latinLnBrk="0" hangingPunct="1">
              <a:lnSpc>
                <a:spcPct val="100000"/>
              </a:lnSpc>
              <a:spcBef>
                <a:spcPts val="0"/>
              </a:spcBef>
              <a:spcAft>
                <a:spcPts val="450"/>
              </a:spcAft>
              <a:buClrTx/>
              <a:buSzTx/>
              <a:buFontTx/>
              <a:buNone/>
              <a:tabLst/>
              <a:defRPr/>
            </a:pPr>
            <a:r>
              <a:rPr lang="en-US" sz="600" noProof="0" dirty="0">
                <a:solidFill>
                  <a:schemeClr val="bg1"/>
                </a:solidFill>
                <a:latin typeface="Arial"/>
                <a:cs typeface="Arial"/>
              </a:rPr>
              <a:t>Rightshore</a:t>
            </a:r>
            <a:r>
              <a:rPr lang="en-US" sz="600" baseline="30000" noProof="0" dirty="0">
                <a:solidFill>
                  <a:schemeClr val="bg1"/>
                </a:solidFill>
                <a:latin typeface="Arial"/>
                <a:cs typeface="Arial"/>
              </a:rPr>
              <a:t>®</a:t>
            </a:r>
            <a:r>
              <a:rPr lang="en-US" sz="600" noProof="0" dirty="0">
                <a:solidFill>
                  <a:schemeClr val="bg1"/>
                </a:solidFill>
                <a:latin typeface="Arial"/>
                <a:cs typeface="Arial"/>
              </a:rPr>
              <a:t> is a trademark belonging to Capgemini.</a:t>
            </a:r>
          </a:p>
        </p:txBody>
      </p:sp>
      <p:sp>
        <p:nvSpPr>
          <p:cNvPr id="24" name="Rectangle 23"/>
          <p:cNvSpPr/>
          <p:nvPr userDrawn="1"/>
        </p:nvSpPr>
        <p:spPr>
          <a:xfrm>
            <a:off x="4902139" y="6002553"/>
            <a:ext cx="3914774" cy="207749"/>
          </a:xfrm>
          <a:prstGeom prst="rect">
            <a:avLst/>
          </a:prstGeom>
        </p:spPr>
        <p:txBody>
          <a:bodyPr wrap="square" lIns="0" tIns="0" rIns="0" bIns="0" anchor="b" anchorCtr="0">
            <a:spAutoFit/>
          </a:bodyPr>
          <a:lstStyle/>
          <a:p>
            <a:pPr>
              <a:spcAft>
                <a:spcPts val="450"/>
              </a:spcAft>
            </a:pPr>
            <a:r>
              <a:rPr lang="en-US" sz="45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7" name="Rectangle 26">
            <a:hlinkClick r:id="rId14"/>
          </p:cNvPr>
          <p:cNvSpPr/>
          <p:nvPr userDrawn="1"/>
        </p:nvSpPr>
        <p:spPr>
          <a:xfrm>
            <a:off x="4899184" y="4445640"/>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3738892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a16="http://schemas.microsoft.com/office/drawing/2014/main" xmlns="" id="{0D0D1E5A-3176-4CB4-975A-4DC18D29026C}"/>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r="23077" b="19676"/>
          <a:stretch/>
        </p:blipFill>
        <p:spPr>
          <a:xfrm rot="16200000">
            <a:off x="3202525" y="916521"/>
            <a:ext cx="6857997" cy="5024954"/>
          </a:xfrm>
          <a:prstGeom prst="rect">
            <a:avLst/>
          </a:prstGeom>
        </p:spPr>
      </p:pic>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5016274" y="4308294"/>
            <a:ext cx="2613252" cy="1721321"/>
          </a:xfrm>
          <a:prstGeom prst="rect">
            <a:avLst/>
          </a:prstGeom>
        </p:spPr>
        <p:txBody>
          <a:bodyPr vert="horz" lIns="0" tIns="0" rIns="0" bIns="45720" rtlCol="0" anchor="b">
            <a:noAutofit/>
          </a:bodyPr>
          <a:lstStyle>
            <a:lvl1pPr>
              <a:lnSpc>
                <a:spcPts val="2250"/>
              </a:lnSpc>
              <a:defRPr sz="195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2" y="5085184"/>
            <a:ext cx="3092531" cy="944430"/>
          </a:xfrm>
          <a:prstGeom prst="rect">
            <a:avLst/>
          </a:prstGeom>
        </p:spPr>
        <p:txBody>
          <a:bodyPr anchor="b">
            <a:noAutofit/>
          </a:bodyPr>
          <a:lstStyle>
            <a:lvl1pPr>
              <a:lnSpc>
                <a:spcPts val="1650"/>
              </a:lnSpc>
              <a:spcAft>
                <a:spcPts val="0"/>
              </a:spcAft>
              <a:defRPr sz="135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pic>
        <p:nvPicPr>
          <p:cNvPr id="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sp>
        <p:nvSpPr>
          <p:cNvPr id="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6006564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53181C41-E797-4C55-B0D0-233FF421FA83}"/>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1" y="1988841"/>
            <a:ext cx="2699835"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13039025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a16="http://schemas.microsoft.com/office/drawing/2014/main" xmlns="" id="{A3E3F225-1B4B-4BB0-90A9-90BB2D36294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7450" t="17874" b="13048"/>
          <a:stretch/>
        </p:blipFill>
        <p:spPr>
          <a:xfrm>
            <a:off x="0" y="1"/>
            <a:ext cx="7098653" cy="6858000"/>
          </a:xfrm>
          <a:prstGeom prst="rect">
            <a:avLst/>
          </a:pr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1" y="1988841"/>
            <a:ext cx="2781863"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6641453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xmlns="" id="{5A5BCC8E-52FE-4AF2-85A3-02F305A6057A}"/>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a16="http://schemas.microsoft.com/office/drawing/2014/main" xmlns="" id="{EDC88BCB-F476-4BB6-A735-9D28ECF2EBD5}"/>
              </a:ext>
            </a:extLst>
          </p:cNvPr>
          <p:cNvSpPr>
            <a:spLocks noGrp="1"/>
          </p:cNvSpPr>
          <p:nvPr>
            <p:ph type="pic" sz="quarter" idx="10"/>
          </p:nvPr>
        </p:nvSpPr>
        <p:spPr>
          <a:xfrm>
            <a:off x="1"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9" name="Title Placeholder 1">
            <a:extLst>
              <a:ext uri="{FF2B5EF4-FFF2-40B4-BE49-F238E27FC236}">
                <a16:creationId xmlns:a16="http://schemas.microsoft.com/office/drawing/2014/main" xmlns="" id="{1EA78C13-ABAA-4BAC-9CD6-3FC2F2788217}"/>
              </a:ext>
            </a:extLst>
          </p:cNvPr>
          <p:cNvSpPr>
            <a:spLocks noGrp="1"/>
          </p:cNvSpPr>
          <p:nvPr>
            <p:ph type="title" hasCustomPrompt="1"/>
          </p:nvPr>
        </p:nvSpPr>
        <p:spPr>
          <a:xfrm>
            <a:off x="5731452" y="1917276"/>
            <a:ext cx="3106559" cy="1727749"/>
          </a:xfrm>
          <a:prstGeom prst="rect">
            <a:avLst/>
          </a:prstGeom>
        </p:spPr>
        <p:txBody>
          <a:bodyPr vert="horz" lIns="0" tIns="0" rIns="0" bIns="0" rtlCol="0" anchor="b">
            <a:normAutofit/>
          </a:bodyPr>
          <a:lstStyle>
            <a:lvl1pPr algn="r">
              <a:lnSpc>
                <a:spcPts val="2250"/>
              </a:lnSpc>
              <a:defRPr sz="195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a16="http://schemas.microsoft.com/office/drawing/2014/main" xmlns="" id="{235AC200-82C6-49D0-B50C-8C2A4A3A2B93}"/>
              </a:ext>
            </a:extLst>
          </p:cNvPr>
          <p:cNvSpPr>
            <a:spLocks noGrp="1"/>
          </p:cNvSpPr>
          <p:nvPr>
            <p:ph type="body" sz="quarter" idx="32" hasCustomPrompt="1"/>
          </p:nvPr>
        </p:nvSpPr>
        <p:spPr>
          <a:xfrm>
            <a:off x="5723915" y="3762626"/>
            <a:ext cx="3114096" cy="2186655"/>
          </a:xfrm>
          <a:prstGeom prst="rect">
            <a:avLst/>
          </a:prstGeom>
        </p:spPr>
        <p:txBody>
          <a:bodyPr lIns="0" tIns="0" rIns="0" bIns="0">
            <a:noAutofit/>
          </a:bodyPr>
          <a:lstStyle>
            <a:lvl1pPr algn="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5970142"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4107076381"/>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A11CE6B2-56EB-4C86-B1D0-B791937A346D}"/>
              </a:ext>
            </a:extLst>
          </p:cNvPr>
          <p:cNvSpPr>
            <a:spLocks noGrp="1"/>
          </p:cNvSpPr>
          <p:nvPr>
            <p:ph type="pic" sz="quarter" idx="10"/>
          </p:nvPr>
        </p:nvSpPr>
        <p:spPr>
          <a:xfrm>
            <a:off x="3624943"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xmlns=""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36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a16="http://schemas.microsoft.com/office/drawing/2014/main" xmlns=""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5" name="Rectangle 4">
            <a:extLst>
              <a:ext uri="{FF2B5EF4-FFF2-40B4-BE49-F238E27FC236}">
                <a16:creationId xmlns:a16="http://schemas.microsoft.com/office/drawing/2014/main" xmlns=""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6" name="Group 5">
            <a:extLst>
              <a:ext uri="{FF2B5EF4-FFF2-40B4-BE49-F238E27FC236}">
                <a16:creationId xmlns:a16="http://schemas.microsoft.com/office/drawing/2014/main" xmlns="" id="{91BF642E-618C-4DD9-AF43-29DF366CC373}"/>
              </a:ext>
            </a:extLst>
          </p:cNvPr>
          <p:cNvGrpSpPr/>
          <p:nvPr userDrawn="1"/>
        </p:nvGrpSpPr>
        <p:grpSpPr>
          <a:xfrm flipH="1">
            <a:off x="-2" y="-1828800"/>
            <a:ext cx="5633085" cy="10800950"/>
            <a:chOff x="4503427" y="-841109"/>
            <a:chExt cx="6774184" cy="9741675"/>
          </a:xfrm>
        </p:grpSpPr>
        <p:sp>
          <p:nvSpPr>
            <p:cNvPr id="7" name="Rectangle 6">
              <a:extLst>
                <a:ext uri="{FF2B5EF4-FFF2-40B4-BE49-F238E27FC236}">
                  <a16:creationId xmlns:a16="http://schemas.microsoft.com/office/drawing/2014/main" xmlns=""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11" name="Group 10">
              <a:extLst>
                <a:ext uri="{FF2B5EF4-FFF2-40B4-BE49-F238E27FC236}">
                  <a16:creationId xmlns:a16="http://schemas.microsoft.com/office/drawing/2014/main" xmlns=""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a16="http://schemas.microsoft.com/office/drawing/2014/main" xmlns="" id="{7CE27168-F6DA-4810-BB03-F13300055E35}"/>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a16="http://schemas.microsoft.com/office/drawing/2014/main" xmlns="" id="{B2FD07E9-FD44-4F4D-B48A-CB2D72E628F2}"/>
                  </a:ext>
                </a:extLst>
              </p:cNvPr>
              <p:cNvPicPr>
                <a:picLocks noChangeAspect="1"/>
              </p:cNvPicPr>
              <p:nvPr/>
            </p:nvPicPr>
            <p:blipFill rotWithShape="1">
              <a:blip r:embed="rId4">
                <a:extLst>
                  <a:ext uri="{96DAC541-7B7A-43D3-8B79-37D633B846F1}">
                    <asvg:svgBlip xmlns:asvg="http://schemas.microsoft.com/office/drawing/2016/SVG/main" xmlns=""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2131149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8567D75B-5423-48DB-8633-03391840D131}"/>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a:off x="4800601" y="1"/>
            <a:ext cx="4343399" cy="5902959"/>
          </a:xfrm>
          <a:prstGeom prst="rect">
            <a:avLst/>
          </a:prstGeom>
        </p:spPr>
      </p:pic>
      <p:sp>
        <p:nvSpPr>
          <p:cNvPr id="9" name="Picture Placeholder 17">
            <a:extLst>
              <a:ext uri="{FF2B5EF4-FFF2-40B4-BE49-F238E27FC236}">
                <a16:creationId xmlns:a16="http://schemas.microsoft.com/office/drawing/2014/main" xmlns="" id="{367AB1B6-26E9-4FAE-989E-AB1A5DFB1961}"/>
              </a:ext>
            </a:extLst>
          </p:cNvPr>
          <p:cNvSpPr>
            <a:spLocks noGrp="1"/>
          </p:cNvSpPr>
          <p:nvPr>
            <p:ph type="pic" sz="quarter" idx="10"/>
          </p:nvPr>
        </p:nvSpPr>
        <p:spPr>
          <a:xfrm>
            <a:off x="4713515" y="-1"/>
            <a:ext cx="4430485"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4"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313194" y="3253616"/>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313194" y="5076998"/>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72854857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09" y="404814"/>
            <a:ext cx="2730029" cy="799873"/>
          </a:xfrm>
          <a:prstGeom prst="rect">
            <a:avLst/>
          </a:prstGeom>
        </p:spPr>
        <p:txBody>
          <a:bodyPr>
            <a:noAutofit/>
          </a:bodyPr>
          <a:lstStyle>
            <a:lvl1pPr algn="r">
              <a:lnSpc>
                <a:spcPts val="1350"/>
              </a:lnSpc>
              <a:defRPr sz="1200" b="1">
                <a:solidFill>
                  <a:schemeClr val="accent3"/>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1957478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a16="http://schemas.microsoft.com/office/drawing/2014/main" xmlns="" id="{BEB011C7-5067-4A7D-A5A2-FB9132A5D7A3}"/>
              </a:ext>
            </a:extLst>
          </p:cNvPr>
          <p:cNvPicPr>
            <a:picLocks noChangeAspect="1"/>
          </p:cNvPicPr>
          <p:nvPr userDrawn="1"/>
        </p:nvPicPr>
        <p:blipFill>
          <a:blip r:embed="rId3">
            <a:extLst>
              <a:ext uri="{96DAC541-7B7A-43D3-8B79-37D633B846F1}">
                <asvg:svgBlip xmlns:asvg="http://schemas.microsoft.com/office/drawing/2016/SVG/main" xmlns=""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10" y="251440"/>
            <a:ext cx="2695563" cy="953247"/>
          </a:xfrm>
          <a:prstGeom prst="rect">
            <a:avLst/>
          </a:prstGeom>
        </p:spPr>
        <p:txBody>
          <a:bodyPr>
            <a:noAutofit/>
          </a:bodyPr>
          <a:lstStyle>
            <a:lvl1pPr>
              <a:lnSpc>
                <a:spcPct val="100000"/>
              </a:lnSpc>
              <a:defRPr sz="1200" b="1">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xmlns="" r:embed="rId7"/>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402011199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a16="http://schemas.microsoft.com/office/drawing/2014/main" xmlns=""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4" name="Text Placeholder 29">
            <a:extLst>
              <a:ext uri="{FF2B5EF4-FFF2-40B4-BE49-F238E27FC236}">
                <a16:creationId xmlns:a16="http://schemas.microsoft.com/office/drawing/2014/main" xmlns="" id="{DC134CF2-DCA0-414B-81CC-1ED54BE2F760}"/>
              </a:ext>
            </a:extLst>
          </p:cNvPr>
          <p:cNvSpPr>
            <a:spLocks noGrp="1"/>
          </p:cNvSpPr>
          <p:nvPr>
            <p:ph type="body" sz="quarter" idx="41"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a16="http://schemas.microsoft.com/office/drawing/2014/main" xmlns="" id="{241682F5-54EB-4F26-976E-B5536318DE43}"/>
              </a:ext>
            </a:extLst>
          </p:cNvPr>
          <p:cNvSpPr>
            <a:spLocks noGrp="1"/>
          </p:cNvSpPr>
          <p:nvPr>
            <p:ph type="body" sz="quarter" idx="42" hasCustomPrompt="1"/>
          </p:nvPr>
        </p:nvSpPr>
        <p:spPr>
          <a:xfrm>
            <a:off x="4680354"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17" name="Text Placeholder 4">
            <a:extLst>
              <a:ext uri="{FF2B5EF4-FFF2-40B4-BE49-F238E27FC236}">
                <a16:creationId xmlns:a16="http://schemas.microsoft.com/office/drawing/2014/main" xmlns="" id="{4C8F9222-BEA9-4C98-B166-CE84A4373ABB}"/>
              </a:ext>
            </a:extLst>
          </p:cNvPr>
          <p:cNvSpPr>
            <a:spLocks noGrp="1"/>
          </p:cNvSpPr>
          <p:nvPr>
            <p:ph type="body" sz="quarter" idx="43" hasCustomPrompt="1"/>
          </p:nvPr>
        </p:nvSpPr>
        <p:spPr>
          <a:xfrm>
            <a:off x="4680347"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20" name="Chart Placeholder 18">
            <a:extLst>
              <a:ext uri="{FF2B5EF4-FFF2-40B4-BE49-F238E27FC236}">
                <a16:creationId xmlns:a16="http://schemas.microsoft.com/office/drawing/2014/main" xmlns="" id="{23451635-CE35-4FCF-AE8B-C697D2EF714F}"/>
              </a:ext>
            </a:extLst>
          </p:cNvPr>
          <p:cNvSpPr>
            <a:spLocks noGrp="1"/>
          </p:cNvSpPr>
          <p:nvPr>
            <p:ph type="chart" sz="quarter" idx="45"/>
          </p:nvPr>
        </p:nvSpPr>
        <p:spPr>
          <a:xfrm>
            <a:off x="4680347"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9" name="Title Placeholder 1">
            <a:extLst>
              <a:ext uri="{FF2B5EF4-FFF2-40B4-BE49-F238E27FC236}">
                <a16:creationId xmlns:a16="http://schemas.microsoft.com/office/drawing/2014/main" xmlns="" id="{552BBB0A-405D-419D-8BD5-EC8D9F84B795}"/>
              </a:ext>
            </a:extLst>
          </p:cNvPr>
          <p:cNvSpPr txBox="1">
            <a:spLocks/>
          </p:cNvSpPr>
          <p:nvPr userDrawn="1"/>
        </p:nvSpPr>
        <p:spPr>
          <a:xfrm>
            <a:off x="305991"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2250"/>
              </a:lnSpc>
            </a:pPr>
            <a:r>
              <a:rPr lang="en-US" sz="1950"/>
              <a:t>Click to add title</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522994024"/>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8" name="Picture Placeholder 11">
            <a:extLst>
              <a:ext uri="{FF2B5EF4-FFF2-40B4-BE49-F238E27FC236}">
                <a16:creationId xmlns:a16="http://schemas.microsoft.com/office/drawing/2014/main" xmlns=""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a:t>Click icon to add picture</a:t>
            </a:r>
            <a:endParaRPr lang="pt-PT" dirty="0"/>
          </a:p>
        </p:txBody>
      </p:sp>
      <p:pic>
        <p:nvPicPr>
          <p:cNvPr id="10" name="Picture Placeholder 8">
            <a:extLst>
              <a:ext uri="{FF2B5EF4-FFF2-40B4-BE49-F238E27FC236}">
                <a16:creationId xmlns:a16="http://schemas.microsoft.com/office/drawing/2014/main" xmlns=""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5" y="-1588"/>
            <a:ext cx="7439025" cy="6859588"/>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305991" y="434514"/>
            <a:ext cx="4103991" cy="1698343"/>
          </a:xfrm>
          <a:prstGeom prst="rect">
            <a:avLst/>
          </a:prstGeom>
        </p:spPr>
        <p:txBody>
          <a:bodyPr anchor="b">
            <a:noAutofit/>
          </a:bodyPr>
          <a:lstStyle>
            <a:lvl1pPr marL="0" indent="0">
              <a:lnSpc>
                <a:spcPts val="2250"/>
              </a:lnSpc>
              <a:buNone/>
              <a:defRPr sz="1950">
                <a:solidFill>
                  <a:schemeClr val="bg1"/>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07130562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1F7E5A44-800E-4E01-9E39-BE8EDB371110}"/>
              </a:ext>
            </a:extLst>
          </p:cNvPr>
          <p:cNvSpPr/>
          <p:nvPr userDrawn="1"/>
        </p:nvSpPr>
        <p:spPr>
          <a:xfrm>
            <a:off x="5015443"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Text Placeholder 29">
            <a:extLst>
              <a:ext uri="{FF2B5EF4-FFF2-40B4-BE49-F238E27FC236}">
                <a16:creationId xmlns:a16="http://schemas.microsoft.com/office/drawing/2014/main" xmlns="" id="{115E9009-AF96-42B6-BF89-DC5FFB888C93}"/>
              </a:ext>
            </a:extLst>
          </p:cNvPr>
          <p:cNvSpPr>
            <a:spLocks noGrp="1"/>
          </p:cNvSpPr>
          <p:nvPr>
            <p:ph type="body" sz="quarter" idx="42" hasCustomPrompt="1"/>
          </p:nvPr>
        </p:nvSpPr>
        <p:spPr>
          <a:xfrm>
            <a:off x="5309279" y="1423737"/>
            <a:ext cx="3528731" cy="2801255"/>
          </a:xfrm>
          <a:prstGeom prst="rect">
            <a:avLst/>
          </a:prstGeom>
        </p:spPr>
        <p:txBody>
          <a:bodyPr vert="horz" lIns="0" tIns="0" rIns="0" bIns="0" rtlCol="0">
            <a:noAutofit/>
          </a:bodyPr>
          <a:lstStyle>
            <a:lvl1pPr>
              <a:defRPr lang="en-US" sz="1050" dirty="0"/>
            </a:lvl1pPr>
          </a:lstStyle>
          <a:p>
            <a:pPr lvl="0">
              <a:lnSpc>
                <a:spcPts val="1200"/>
              </a:lnSpc>
              <a:spcAft>
                <a:spcPts val="0"/>
              </a:spcAft>
            </a:pPr>
            <a:r>
              <a:rPr lang="en-US" dirty="0"/>
              <a:t>Click to insert text</a:t>
            </a:r>
          </a:p>
        </p:txBody>
      </p:sp>
      <p:sp>
        <p:nvSpPr>
          <p:cNvPr id="24" name="Text Placeholder 29">
            <a:extLst>
              <a:ext uri="{FF2B5EF4-FFF2-40B4-BE49-F238E27FC236}">
                <a16:creationId xmlns:a16="http://schemas.microsoft.com/office/drawing/2014/main" xmlns="" id="{72FA0387-E1A9-4FE6-B909-3C397FF8EDBE}"/>
              </a:ext>
            </a:extLst>
          </p:cNvPr>
          <p:cNvSpPr>
            <a:spLocks noGrp="1"/>
          </p:cNvSpPr>
          <p:nvPr>
            <p:ph type="body" sz="quarter" idx="44" hasCustomPrompt="1"/>
          </p:nvPr>
        </p:nvSpPr>
        <p:spPr>
          <a:xfrm>
            <a:off x="6046618" y="5568661"/>
            <a:ext cx="1925807" cy="333830"/>
          </a:xfrm>
          <a:prstGeom prst="rect">
            <a:avLst/>
          </a:prstGeom>
        </p:spPr>
        <p:txBody>
          <a:bodyPr anchor="ctr">
            <a:noAutofit/>
          </a:bodyPr>
          <a:lstStyle>
            <a:lvl1pPr marL="0" indent="0" algn="ctr">
              <a:lnSpc>
                <a:spcPts val="1200"/>
              </a:lnSpc>
              <a:spcBef>
                <a:spcPts val="0"/>
              </a:spcBef>
              <a:buNone/>
              <a:defRPr sz="105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a16="http://schemas.microsoft.com/office/drawing/2014/main" xmlns="" id="{932FA6D2-DCA0-45C9-81B6-5EC52C969F94}"/>
              </a:ext>
            </a:extLst>
          </p:cNvPr>
          <p:cNvSpPr>
            <a:spLocks noGrp="1"/>
          </p:cNvSpPr>
          <p:nvPr>
            <p:ph type="body" sz="quarter" idx="45" hasCustomPrompt="1"/>
          </p:nvPr>
        </p:nvSpPr>
        <p:spPr>
          <a:xfrm>
            <a:off x="6046617" y="4581129"/>
            <a:ext cx="1925808" cy="983347"/>
          </a:xfrm>
          <a:prstGeom prst="rect">
            <a:avLst/>
          </a:prstGeom>
        </p:spPr>
        <p:txBody>
          <a:bodyPr anchor="ctr">
            <a:noAutofit/>
          </a:bodyPr>
          <a:lstStyle>
            <a:lvl1pPr marL="0" indent="0" algn="ctr">
              <a:lnSpc>
                <a:spcPts val="2400"/>
              </a:lnSpc>
              <a:spcBef>
                <a:spcPts val="0"/>
              </a:spcBef>
              <a:spcAft>
                <a:spcPts val="0"/>
              </a:spcAft>
              <a:buNone/>
              <a:defRPr sz="195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5" name="Chart Placeholder 18">
            <a:extLst>
              <a:ext uri="{FF2B5EF4-FFF2-40B4-BE49-F238E27FC236}">
                <a16:creationId xmlns:a16="http://schemas.microsoft.com/office/drawing/2014/main" xmlns=""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7" name="Text Placeholder 29">
            <a:extLst>
              <a:ext uri="{FF2B5EF4-FFF2-40B4-BE49-F238E27FC236}">
                <a16:creationId xmlns:a16="http://schemas.microsoft.com/office/drawing/2014/main" xmlns="" id="{DC134CF2-DCA0-414B-81CC-1ED54BE2F760}"/>
              </a:ext>
            </a:extLst>
          </p:cNvPr>
          <p:cNvSpPr>
            <a:spLocks noGrp="1"/>
          </p:cNvSpPr>
          <p:nvPr>
            <p:ph type="body" sz="quarter" idx="47"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Tree>
    <p:extLst>
      <p:ext uri="{BB962C8B-B14F-4D97-AF65-F5344CB8AC3E}">
        <p14:creationId xmlns:p14="http://schemas.microsoft.com/office/powerpoint/2010/main" val="55830736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a16="http://schemas.microsoft.com/office/drawing/2014/main" xmlns="" id="{DE5ADCF6-0F9C-4198-AF3A-A4ABB710EACA}"/>
              </a:ext>
            </a:extLst>
          </p:cNvPr>
          <p:cNvSpPr>
            <a:spLocks noGrp="1"/>
          </p:cNvSpPr>
          <p:nvPr>
            <p:ph type="tbl" sz="quarter" idx="10"/>
          </p:nvPr>
        </p:nvSpPr>
        <p:spPr>
          <a:xfrm>
            <a:off x="305991" y="2216150"/>
            <a:ext cx="8532019" cy="4237038"/>
          </a:xfrm>
          <a:prstGeom prst="rect">
            <a:avLst/>
          </a:prstGeom>
        </p:spPr>
        <p:txBody>
          <a:bodyPr anchor="ctr"/>
          <a:lstStyle>
            <a:lvl1pPr marL="0" indent="0" algn="ctr">
              <a:buNone/>
              <a:defRPr/>
            </a:lvl1pPr>
          </a:lstStyle>
          <a:p>
            <a:r>
              <a:rPr lang="en-US"/>
              <a:t>Click icon to add table</a:t>
            </a:r>
            <a:endParaRPr lang="pt-PT"/>
          </a:p>
        </p:txBody>
      </p:sp>
      <p:sp>
        <p:nvSpPr>
          <p:cNvPr id="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1" name="Text Placeholder 29">
            <a:extLst>
              <a:ext uri="{FF2B5EF4-FFF2-40B4-BE49-F238E27FC236}">
                <a16:creationId xmlns:a16="http://schemas.microsoft.com/office/drawing/2014/main" xmlns="" id="{678A8DFD-FC6D-4FCC-9590-B07A391242A9}"/>
              </a:ext>
            </a:extLst>
          </p:cNvPr>
          <p:cNvSpPr>
            <a:spLocks noGrp="1"/>
          </p:cNvSpPr>
          <p:nvPr>
            <p:ph type="body" sz="quarter" idx="16" hasCustomPrompt="1"/>
          </p:nvPr>
        </p:nvSpPr>
        <p:spPr>
          <a:xfrm>
            <a:off x="305991" y="1268414"/>
            <a:ext cx="8208447" cy="504403"/>
          </a:xfrm>
          <a:prstGeom prst="rect">
            <a:avLst/>
          </a:prstGeom>
        </p:spPr>
        <p:txBody>
          <a:bodyPr>
            <a:noAutofit/>
          </a:bodyPr>
          <a:lstStyle>
            <a:lvl1pPr marL="0" indent="0" algn="l">
              <a:lnSpc>
                <a:spcPts val="1050"/>
              </a:lnSpc>
              <a:spcBef>
                <a:spcPts val="0"/>
              </a:spcBef>
              <a:spcAft>
                <a:spcPts val="0"/>
              </a:spcAft>
              <a:buNone/>
              <a:defRPr sz="9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172389951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a16="http://schemas.microsoft.com/office/drawing/2014/main" xmlns="" id="{C2900546-43C2-48AA-9FD6-CFB7317713BE}"/>
              </a:ext>
            </a:extLst>
          </p:cNvPr>
          <p:cNvSpPr/>
          <p:nvPr userDrawn="1"/>
        </p:nvSpPr>
        <p:spPr>
          <a:xfrm>
            <a:off x="5338677"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0" name="Oval 20">
            <a:extLst>
              <a:ext uri="{FF2B5EF4-FFF2-40B4-BE49-F238E27FC236}">
                <a16:creationId xmlns:a16="http://schemas.microsoft.com/office/drawing/2014/main" xmlns="" id="{83825B1A-06E4-4C1E-B67C-4D1E98B779D1}"/>
              </a:ext>
            </a:extLst>
          </p:cNvPr>
          <p:cNvSpPr/>
          <p:nvPr userDrawn="1"/>
        </p:nvSpPr>
        <p:spPr>
          <a:xfrm>
            <a:off x="5392683"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3" name="Text Placeholder 4">
            <a:extLst>
              <a:ext uri="{FF2B5EF4-FFF2-40B4-BE49-F238E27FC236}">
                <a16:creationId xmlns:a16="http://schemas.microsoft.com/office/drawing/2014/main" xmlns="" id="{82456803-4762-4833-8006-A78AED12ACE0}"/>
              </a:ext>
            </a:extLst>
          </p:cNvPr>
          <p:cNvSpPr>
            <a:spLocks noGrp="1"/>
          </p:cNvSpPr>
          <p:nvPr userDrawn="1">
            <p:ph type="body" sz="quarter" idx="29" hasCustomPrompt="1"/>
          </p:nvPr>
        </p:nvSpPr>
        <p:spPr>
          <a:xfrm>
            <a:off x="307185"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4">
            <a:extLst>
              <a:ext uri="{FF2B5EF4-FFF2-40B4-BE49-F238E27FC236}">
                <a16:creationId xmlns:a16="http://schemas.microsoft.com/office/drawing/2014/main" xmlns="" id="{CA3C8FD6-BDBD-4D5B-A245-98D5506C7923}"/>
              </a:ext>
            </a:extLst>
          </p:cNvPr>
          <p:cNvSpPr>
            <a:spLocks noGrp="1"/>
          </p:cNvSpPr>
          <p:nvPr userDrawn="1">
            <p:ph type="chart" sz="quarter" idx="32"/>
          </p:nvPr>
        </p:nvSpPr>
        <p:spPr>
          <a:xfrm>
            <a:off x="4680347" y="2239576"/>
            <a:ext cx="4157663" cy="3499170"/>
          </a:xfrm>
          <a:prstGeom prst="rect">
            <a:avLst/>
          </a:prstGeom>
        </p:spPr>
        <p:txBody>
          <a:bodyPr anchor="ctr"/>
          <a:lstStyle>
            <a:lvl1pPr algn="ctr">
              <a:defRPr/>
            </a:lvl1pPr>
          </a:lstStyle>
          <a:p>
            <a:r>
              <a:rPr lang="en-US"/>
              <a:t>Click icon to add chart</a:t>
            </a:r>
            <a:endParaRPr lang="pt-PT"/>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a16="http://schemas.microsoft.com/office/drawing/2014/main" xmlns="" id="{552BBB0A-405D-419D-8BD5-EC8D9F84B795}"/>
              </a:ext>
            </a:extLst>
          </p:cNvPr>
          <p:cNvSpPr>
            <a:spLocks noGrp="1"/>
          </p:cNvSpPr>
          <p:nvPr userDrawn="1">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22" name="Text Placeholder 4">
            <a:extLst>
              <a:ext uri="{FF2B5EF4-FFF2-40B4-BE49-F238E27FC236}">
                <a16:creationId xmlns:a16="http://schemas.microsoft.com/office/drawing/2014/main" xmlns="" id="{82456803-4762-4833-8006-A78AED12ACE0}"/>
              </a:ext>
            </a:extLst>
          </p:cNvPr>
          <p:cNvSpPr>
            <a:spLocks noGrp="1"/>
          </p:cNvSpPr>
          <p:nvPr userDrawn="1">
            <p:ph type="body" sz="quarter" idx="33" hasCustomPrompt="1"/>
          </p:nvPr>
        </p:nvSpPr>
        <p:spPr>
          <a:xfrm>
            <a:off x="4681541"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23" name="Oval 20">
            <a:extLst>
              <a:ext uri="{FF2B5EF4-FFF2-40B4-BE49-F238E27FC236}">
                <a16:creationId xmlns:a16="http://schemas.microsoft.com/office/drawing/2014/main" xmlns="" id="{C2900546-43C2-48AA-9FD6-CFB7317713BE}"/>
              </a:ext>
            </a:extLst>
          </p:cNvPr>
          <p:cNvSpPr/>
          <p:nvPr userDrawn="1"/>
        </p:nvSpPr>
        <p:spPr>
          <a:xfrm>
            <a:off x="964321"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4" name="Oval 20">
            <a:extLst>
              <a:ext uri="{FF2B5EF4-FFF2-40B4-BE49-F238E27FC236}">
                <a16:creationId xmlns:a16="http://schemas.microsoft.com/office/drawing/2014/main" xmlns="" id="{83825B1A-06E4-4C1E-B67C-4D1E98B779D1}"/>
              </a:ext>
            </a:extLst>
          </p:cNvPr>
          <p:cNvSpPr/>
          <p:nvPr userDrawn="1"/>
        </p:nvSpPr>
        <p:spPr>
          <a:xfrm>
            <a:off x="1018327"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5" name="Chart Placeholder 14">
            <a:extLst>
              <a:ext uri="{FF2B5EF4-FFF2-40B4-BE49-F238E27FC236}">
                <a16:creationId xmlns:a16="http://schemas.microsoft.com/office/drawing/2014/main" xmlns=""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a:t>Click icon to add chart</a:t>
            </a:r>
            <a:endParaRPr lang="pt-PT"/>
          </a:p>
        </p:txBody>
      </p:sp>
      <p:pic>
        <p:nvPicPr>
          <p:cNvPr id="2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4888220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050C72D0-5CFE-422E-AABA-2AE737D2B660}"/>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a16="http://schemas.microsoft.com/office/drawing/2014/main" xmlns=""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350"/>
              </a:lnSpc>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6" name="Table Placeholder 15">
            <a:extLst>
              <a:ext uri="{FF2B5EF4-FFF2-40B4-BE49-F238E27FC236}">
                <a16:creationId xmlns:a16="http://schemas.microsoft.com/office/drawing/2014/main" xmlns="" id="{F5F8DF03-3900-491E-B8AF-F0C6BE50D853}"/>
              </a:ext>
            </a:extLst>
          </p:cNvPr>
          <p:cNvSpPr>
            <a:spLocks noGrp="1"/>
          </p:cNvSpPr>
          <p:nvPr>
            <p:ph type="tbl" sz="quarter" idx="11"/>
          </p:nvPr>
        </p:nvSpPr>
        <p:spPr>
          <a:xfrm>
            <a:off x="305992" y="1989288"/>
            <a:ext cx="4157663" cy="4463901"/>
          </a:xfrm>
          <a:prstGeom prst="rect">
            <a:avLst/>
          </a:prstGeom>
        </p:spPr>
        <p:txBody>
          <a:bodyPr>
            <a:normAutofit/>
          </a:bodyPr>
          <a:lstStyle>
            <a:lvl1pPr>
              <a:defRPr sz="1200"/>
            </a:lvl1pPr>
          </a:lstStyle>
          <a:p>
            <a:r>
              <a:rPr lang="en-US"/>
              <a:t>Click icon to add table</a:t>
            </a:r>
            <a:endParaRPr lang="pt-PT" dirty="0"/>
          </a:p>
        </p:txBody>
      </p:sp>
      <p:sp>
        <p:nvSpPr>
          <p:cNvPr id="14" name="Text Placeholder 7">
            <a:extLst>
              <a:ext uri="{FF2B5EF4-FFF2-40B4-BE49-F238E27FC236}">
                <a16:creationId xmlns:a16="http://schemas.microsoft.com/office/drawing/2014/main" xmlns=""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1650"/>
              </a:lnSpc>
              <a:defRPr sz="1350" b="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subtitle</a:t>
            </a:r>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Tree>
    <p:extLst>
      <p:ext uri="{BB962C8B-B14F-4D97-AF65-F5344CB8AC3E}">
        <p14:creationId xmlns:p14="http://schemas.microsoft.com/office/powerpoint/2010/main" val="305535217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a16="http://schemas.microsoft.com/office/drawing/2014/main" xmlns="" id="{0E9540A7-856A-4CD5-AC53-42094C6AD99E}"/>
              </a:ext>
            </a:extLst>
          </p:cNvPr>
          <p:cNvSpPr>
            <a:spLocks noGrp="1"/>
          </p:cNvSpPr>
          <p:nvPr>
            <p:ph type="body" sz="quarter" idx="10" hasCustomPrompt="1"/>
          </p:nvPr>
        </p:nvSpPr>
        <p:spPr>
          <a:xfrm>
            <a:off x="305991" y="1412875"/>
            <a:ext cx="4157997" cy="1656184"/>
          </a:xfrm>
          <a:prstGeom prst="rect">
            <a:avLst/>
          </a:prstGeom>
        </p:spPr>
        <p:txBody>
          <a:bodyPr>
            <a:noAutofit/>
          </a:bodyPr>
          <a:lstStyle>
            <a:lvl1pPr>
              <a:lnSpc>
                <a:spcPts val="1350"/>
              </a:lnSpc>
              <a:spcBef>
                <a:spcPts val="450"/>
              </a:spcBef>
              <a:defRPr sz="12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8" name="SmartArt Placeholder 17">
            <a:extLst>
              <a:ext uri="{FF2B5EF4-FFF2-40B4-BE49-F238E27FC236}">
                <a16:creationId xmlns:a16="http://schemas.microsoft.com/office/drawing/2014/main" xmlns="" id="{5727DAAA-D326-4188-801E-6DBE4923ED0B}"/>
              </a:ext>
            </a:extLst>
          </p:cNvPr>
          <p:cNvSpPr>
            <a:spLocks noGrp="1"/>
          </p:cNvSpPr>
          <p:nvPr>
            <p:ph type="dgm" sz="quarter" idx="11"/>
          </p:nvPr>
        </p:nvSpPr>
        <p:spPr>
          <a:xfrm>
            <a:off x="305991" y="3213075"/>
            <a:ext cx="6809791" cy="648072"/>
          </a:xfrm>
          <a:prstGeom prst="rect">
            <a:avLst/>
          </a:prstGeom>
        </p:spPr>
        <p:txBody>
          <a:bodyPr anchor="ctr"/>
          <a:lstStyle>
            <a:lvl1pPr algn="ctr">
              <a:defRPr/>
            </a:lvl1pPr>
          </a:lstStyle>
          <a:p>
            <a:r>
              <a:rPr lang="en-US"/>
              <a:t>Click icon to add SmartArt graphic</a:t>
            </a:r>
            <a:endParaRPr lang="pt-PT"/>
          </a:p>
        </p:txBody>
      </p:sp>
      <p:sp>
        <p:nvSpPr>
          <p:cNvPr id="10" name="Freeform: Shape 9">
            <a:extLst>
              <a:ext uri="{FF2B5EF4-FFF2-40B4-BE49-F238E27FC236}">
                <a16:creationId xmlns:a16="http://schemas.microsoft.com/office/drawing/2014/main" xmlns="" id="{531E77B6-0DD5-446F-A826-892DFC23D785}"/>
              </a:ext>
            </a:extLst>
          </p:cNvPr>
          <p:cNvSpPr>
            <a:spLocks/>
          </p:cNvSpPr>
          <p:nvPr userDrawn="1"/>
        </p:nvSpPr>
        <p:spPr bwMode="auto">
          <a:xfrm rot="16200000" flipH="1">
            <a:off x="3374995"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68580" tIns="34290" rIns="68580" bIns="34290" numCol="1" anchor="t" anchorCtr="0" compatLnSpc="1">
            <a:prstTxWarp prst="textNoShape">
              <a:avLst/>
            </a:prstTxWarp>
            <a:noAutofit/>
          </a:bodyPr>
          <a:lstStyle/>
          <a:p>
            <a:endParaRPr lang="en-US" sz="1350" dirty="0"/>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05992"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2632504"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4959017"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48015370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xmlns="" id="{AC8E1C88-76B5-4FBC-8619-E07B3932BC02}"/>
              </a:ext>
            </a:extLst>
          </p:cNvPr>
          <p:cNvSpPr/>
          <p:nvPr userDrawn="1"/>
        </p:nvSpPr>
        <p:spPr>
          <a:xfrm>
            <a:off x="370384"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4" name="Rectangle 23">
            <a:extLst>
              <a:ext uri="{FF2B5EF4-FFF2-40B4-BE49-F238E27FC236}">
                <a16:creationId xmlns:a16="http://schemas.microsoft.com/office/drawing/2014/main" xmlns="" id="{AC8E1C88-76B5-4FBC-8619-E07B3932BC02}"/>
              </a:ext>
            </a:extLst>
          </p:cNvPr>
          <p:cNvSpPr/>
          <p:nvPr userDrawn="1"/>
        </p:nvSpPr>
        <p:spPr>
          <a:xfrm>
            <a:off x="21098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5" name="Rectangle 24">
            <a:extLst>
              <a:ext uri="{FF2B5EF4-FFF2-40B4-BE49-F238E27FC236}">
                <a16:creationId xmlns:a16="http://schemas.microsoft.com/office/drawing/2014/main" xmlns="" id="{AC8E1C88-76B5-4FBC-8619-E07B3932BC02}"/>
              </a:ext>
            </a:extLst>
          </p:cNvPr>
          <p:cNvSpPr/>
          <p:nvPr userDrawn="1"/>
        </p:nvSpPr>
        <p:spPr>
          <a:xfrm>
            <a:off x="384939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6" name="Rectangle 25">
            <a:extLst>
              <a:ext uri="{FF2B5EF4-FFF2-40B4-BE49-F238E27FC236}">
                <a16:creationId xmlns:a16="http://schemas.microsoft.com/office/drawing/2014/main" xmlns=""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7" name="Rectangle 26">
            <a:extLst>
              <a:ext uri="{FF2B5EF4-FFF2-40B4-BE49-F238E27FC236}">
                <a16:creationId xmlns:a16="http://schemas.microsoft.com/office/drawing/2014/main" xmlns="" id="{AC8E1C88-76B5-4FBC-8619-E07B3932BC02}"/>
              </a:ext>
            </a:extLst>
          </p:cNvPr>
          <p:cNvSpPr/>
          <p:nvPr userDrawn="1"/>
        </p:nvSpPr>
        <p:spPr>
          <a:xfrm>
            <a:off x="7328397"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60" name="Text Placeholder 7">
            <a:extLst>
              <a:ext uri="{FF2B5EF4-FFF2-40B4-BE49-F238E27FC236}">
                <a16:creationId xmlns:a16="http://schemas.microsoft.com/office/drawing/2014/main" xmlns=""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8" name="Rectangle 17">
            <a:extLst>
              <a:ext uri="{FF2B5EF4-FFF2-40B4-BE49-F238E27FC236}">
                <a16:creationId xmlns:a16="http://schemas.microsoft.com/office/drawing/2014/main" xmlns="" id="{86304B18-FE01-4A88-AA17-A2A76AB7E3F6}"/>
              </a:ext>
            </a:extLst>
          </p:cNvPr>
          <p:cNvSpPr/>
          <p:nvPr userDrawn="1"/>
        </p:nvSpPr>
        <p:spPr>
          <a:xfrm>
            <a:off x="30743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0" name="Rectangle 19">
            <a:extLst>
              <a:ext uri="{FF2B5EF4-FFF2-40B4-BE49-F238E27FC236}">
                <a16:creationId xmlns:a16="http://schemas.microsoft.com/office/drawing/2014/main" xmlns="" id="{86304B18-FE01-4A88-AA17-A2A76AB7E3F6}"/>
              </a:ext>
            </a:extLst>
          </p:cNvPr>
          <p:cNvSpPr/>
          <p:nvPr userDrawn="1"/>
        </p:nvSpPr>
        <p:spPr>
          <a:xfrm>
            <a:off x="2046935"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1" name="Rectangle 20">
            <a:extLst>
              <a:ext uri="{FF2B5EF4-FFF2-40B4-BE49-F238E27FC236}">
                <a16:creationId xmlns:a16="http://schemas.microsoft.com/office/drawing/2014/main" xmlns="" id="{86304B18-FE01-4A88-AA17-A2A76AB7E3F6}"/>
              </a:ext>
            </a:extLst>
          </p:cNvPr>
          <p:cNvSpPr/>
          <p:nvPr userDrawn="1"/>
        </p:nvSpPr>
        <p:spPr>
          <a:xfrm>
            <a:off x="3786439"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2" name="Rectangle 21">
            <a:extLst>
              <a:ext uri="{FF2B5EF4-FFF2-40B4-BE49-F238E27FC236}">
                <a16:creationId xmlns:a16="http://schemas.microsoft.com/office/drawing/2014/main" xmlns="" id="{86304B18-FE01-4A88-AA17-A2A76AB7E3F6}"/>
              </a:ext>
            </a:extLst>
          </p:cNvPr>
          <p:cNvSpPr/>
          <p:nvPr userDrawn="1"/>
        </p:nvSpPr>
        <p:spPr>
          <a:xfrm>
            <a:off x="552594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3" name="Rectangle 22">
            <a:extLst>
              <a:ext uri="{FF2B5EF4-FFF2-40B4-BE49-F238E27FC236}">
                <a16:creationId xmlns:a16="http://schemas.microsoft.com/office/drawing/2014/main" xmlns="" id="{86304B18-FE01-4A88-AA17-A2A76AB7E3F6}"/>
              </a:ext>
            </a:extLst>
          </p:cNvPr>
          <p:cNvSpPr/>
          <p:nvPr userDrawn="1"/>
        </p:nvSpPr>
        <p:spPr>
          <a:xfrm>
            <a:off x="7265444"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70384"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2109888"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3846282"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5588895"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7328397"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a16="http://schemas.microsoft.com/office/drawing/2014/main" xmlns=""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35" name="Text Placeholder 7">
            <a:extLst>
              <a:ext uri="{FF2B5EF4-FFF2-40B4-BE49-F238E27FC236}">
                <a16:creationId xmlns:a16="http://schemas.microsoft.com/office/drawing/2014/main" xmlns="" id="{A10BB4E8-B0D3-4206-AC65-A368938B1CD5}"/>
              </a:ext>
            </a:extLst>
          </p:cNvPr>
          <p:cNvSpPr>
            <a:spLocks noGrp="1"/>
          </p:cNvSpPr>
          <p:nvPr>
            <p:ph type="body" sz="quarter" idx="37" hasCustomPrompt="1"/>
          </p:nvPr>
        </p:nvSpPr>
        <p:spPr>
          <a:xfrm>
            <a:off x="6010089"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6" name="Text Placeholder 7">
            <a:extLst>
              <a:ext uri="{FF2B5EF4-FFF2-40B4-BE49-F238E27FC236}">
                <a16:creationId xmlns:a16="http://schemas.microsoft.com/office/drawing/2014/main" xmlns="" id="{A10BB4E8-B0D3-4206-AC65-A368938B1CD5}"/>
              </a:ext>
            </a:extLst>
          </p:cNvPr>
          <p:cNvSpPr>
            <a:spLocks noGrp="1"/>
          </p:cNvSpPr>
          <p:nvPr>
            <p:ph type="body" sz="quarter" idx="38" hasCustomPrompt="1"/>
          </p:nvPr>
        </p:nvSpPr>
        <p:spPr>
          <a:xfrm>
            <a:off x="2538777"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7" name="Text Placeholder 7">
            <a:extLst>
              <a:ext uri="{FF2B5EF4-FFF2-40B4-BE49-F238E27FC236}">
                <a16:creationId xmlns:a16="http://schemas.microsoft.com/office/drawing/2014/main" xmlns="" id="{A10BB4E8-B0D3-4206-AC65-A368938B1CD5}"/>
              </a:ext>
            </a:extLst>
          </p:cNvPr>
          <p:cNvSpPr>
            <a:spLocks noGrp="1"/>
          </p:cNvSpPr>
          <p:nvPr>
            <p:ph type="body" sz="quarter" idx="39" hasCustomPrompt="1"/>
          </p:nvPr>
        </p:nvSpPr>
        <p:spPr>
          <a:xfrm>
            <a:off x="4262892"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8" name="Text Placeholder 7">
            <a:extLst>
              <a:ext uri="{FF2B5EF4-FFF2-40B4-BE49-F238E27FC236}">
                <a16:creationId xmlns:a16="http://schemas.microsoft.com/office/drawing/2014/main" xmlns="" id="{A10BB4E8-B0D3-4206-AC65-A368938B1CD5}"/>
              </a:ext>
            </a:extLst>
          </p:cNvPr>
          <p:cNvSpPr>
            <a:spLocks noGrp="1"/>
          </p:cNvSpPr>
          <p:nvPr>
            <p:ph type="body" sz="quarter" idx="40" hasCustomPrompt="1"/>
          </p:nvPr>
        </p:nvSpPr>
        <p:spPr>
          <a:xfrm>
            <a:off x="791580"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pic>
        <p:nvPicPr>
          <p:cNvPr id="39"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622228988"/>
      </p:ext>
    </p:extLst>
  </p:cSld>
  <p:clrMapOvr>
    <a:overrideClrMapping bg1="lt1" tx1="dk1" bg2="lt2" tx2="dk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a16="http://schemas.microsoft.com/office/drawing/2014/main" xmlns="" id="{1E08DC1B-108C-412B-A626-540BE73C4340}"/>
              </a:ext>
            </a:extLst>
          </p:cNvPr>
          <p:cNvSpPr>
            <a:spLocks noGrp="1"/>
          </p:cNvSpPr>
          <p:nvPr>
            <p:ph type="tbl" sz="quarter" idx="10"/>
          </p:nvPr>
        </p:nvSpPr>
        <p:spPr>
          <a:xfrm>
            <a:off x="305991" y="1412876"/>
            <a:ext cx="8532019" cy="5025502"/>
          </a:xfrm>
          <a:prstGeom prst="rect">
            <a:avLst/>
          </a:prstGeom>
        </p:spPr>
        <p:txBody>
          <a:bodyPr anchor="ctr"/>
          <a:lstStyle>
            <a:lvl1pPr algn="ctr">
              <a:defRPr/>
            </a:lvl1pPr>
          </a:lstStyle>
          <a:p>
            <a:r>
              <a:rPr lang="en-US"/>
              <a:t>Click icon to add table</a:t>
            </a:r>
            <a:endParaRPr lang="pt-PT" dirty="0"/>
          </a:p>
        </p:txBody>
      </p:sp>
      <p:sp>
        <p:nvSpPr>
          <p:cNvPr id="14" name="Text Placeholder 7">
            <a:extLst>
              <a:ext uri="{FF2B5EF4-FFF2-40B4-BE49-F238E27FC236}">
                <a16:creationId xmlns:a16="http://schemas.microsoft.com/office/drawing/2014/main" xmlns=""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15" name="Text Placeholder 7">
            <a:extLst>
              <a:ext uri="{FF2B5EF4-FFF2-40B4-BE49-F238E27FC236}">
                <a16:creationId xmlns:a16="http://schemas.microsoft.com/office/drawing/2014/main" xmlns=""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12"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4247008562"/>
      </p:ext>
    </p:extLst>
  </p:cSld>
  <p:clrMapOvr>
    <a:overrideClrMapping bg1="lt1" tx1="dk1" bg2="lt2" tx2="dk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5" name="Graphic 97">
            <a:extLst>
              <a:ext uri="{FF2B5EF4-FFF2-40B4-BE49-F238E27FC236}">
                <a16:creationId xmlns:a16="http://schemas.microsoft.com/office/drawing/2014/main" xmlns="" id="{46279687-00F0-4823-8159-585447C125F0}"/>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flipH="1">
            <a:off x="3845575" y="0"/>
            <a:ext cx="5298425" cy="6858000"/>
          </a:xfrm>
          <a:prstGeom prst="rect">
            <a:avLst/>
          </a:prstGeom>
        </p:spPr>
      </p:pic>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2250"/>
              </a:lnSpc>
              <a:defRPr lang="en-US" sz="195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685800" rtl="0" eaLnBrk="1" fontAlgn="auto" latinLnBrk="0" hangingPunct="1">
              <a:lnSpc>
                <a:spcPts val="1350"/>
              </a:lnSpc>
              <a:spcBef>
                <a:spcPts val="0"/>
              </a:spcBef>
              <a:spcAft>
                <a:spcPts val="0"/>
              </a:spcAft>
              <a:buClrTx/>
              <a:buSzTx/>
              <a:buFont typeface="Arial" panose="020B0604020202020204" pitchFamily="34" charset="0"/>
              <a:buNone/>
              <a:tabLst/>
              <a:defRPr lang="en-US" sz="1200" dirty="0">
                <a:solidFill>
                  <a:srgbClr val="0070AD"/>
                </a:solidFill>
              </a:defRPr>
            </a:lvl1pPr>
          </a:lstStyle>
          <a:p>
            <a:pPr marL="0" lvl="0"/>
            <a:r>
              <a:rPr lang="en-US" dirty="0"/>
              <a:t>Click to insert presenter, location, and date</a:t>
            </a:r>
          </a:p>
        </p:txBody>
      </p:sp>
      <p:pic>
        <p:nvPicPr>
          <p:cNvPr id="7" name="Graphic 9">
            <a:extLst>
              <a:ext uri="{FF2B5EF4-FFF2-40B4-BE49-F238E27FC236}">
                <a16:creationId xmlns:a16="http://schemas.microsoft.com/office/drawing/2014/main" xmlns="" id="{C3D2EC56-D17C-4A75-8178-C69397BC7353}"/>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475272604"/>
      </p:ext>
    </p:extLst>
  </p:cSld>
  <p:clrMapOvr>
    <a:masterClrMapping/>
  </p:clrMapOvr>
  <p:extLst mod="1">
    <p:ext uri="{DCECCB84-F9BA-43D5-87BE-67443E8EF086}">
      <p15:sldGuideLst xmlns:p15="http://schemas.microsoft.com/office/powerpoint/2012/main">
        <p15:guide id="3" pos="7219">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ver2">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Graphic 17">
            <a:extLst>
              <a:ext uri="{FF2B5EF4-FFF2-40B4-BE49-F238E27FC236}">
                <a16:creationId xmlns:a16="http://schemas.microsoft.com/office/drawing/2014/main" xmlns="" id="{829BBBD1-ECF6-4131-A3B0-11EFC39DB482}"/>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t="1" b="46599"/>
          <a:stretch/>
        </p:blipFill>
        <p:spPr>
          <a:xfrm flipH="1">
            <a:off x="2830285" y="1844825"/>
            <a:ext cx="6313715" cy="5013176"/>
          </a:xfrm>
          <a:prstGeom prst="rect">
            <a:avLst/>
          </a:prstGeom>
        </p:spPr>
      </p:pic>
      <p:pic>
        <p:nvPicPr>
          <p:cNvPr id="5" name="Graphic 9">
            <a:extLst>
              <a:ext uri="{FF2B5EF4-FFF2-40B4-BE49-F238E27FC236}">
                <a16:creationId xmlns:a16="http://schemas.microsoft.com/office/drawing/2014/main" xmlns="" id="{C3D2EC56-D17C-4A75-8178-C69397BC7353}"/>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05991" y="404814"/>
            <a:ext cx="1714500" cy="510013"/>
          </a:xfrm>
          <a:prstGeom prst="rect">
            <a:avLst/>
          </a:prstGeom>
        </p:spPr>
      </p:pic>
      <p:sp>
        <p:nvSpPr>
          <p:cNvPr id="14" name="Text Placeholder 13">
            <a:extLst>
              <a:ext uri="{FF2B5EF4-FFF2-40B4-BE49-F238E27FC236}">
                <a16:creationId xmlns:a16="http://schemas.microsoft.com/office/drawing/2014/main" xmlns="" id="{4252348C-45B4-48E3-B74B-8E834575C8AA}"/>
              </a:ext>
            </a:extLst>
          </p:cNvPr>
          <p:cNvSpPr>
            <a:spLocks noGrp="1"/>
          </p:cNvSpPr>
          <p:nvPr>
            <p:ph type="body" sz="quarter" idx="10" hasCustomPrompt="1"/>
          </p:nvPr>
        </p:nvSpPr>
        <p:spPr>
          <a:xfrm>
            <a:off x="4788024" y="4157668"/>
            <a:ext cx="4049986" cy="1079500"/>
          </a:xfrm>
        </p:spPr>
        <p:txBody>
          <a:bodyPr anchor="b">
            <a:normAutofit/>
          </a:bodyPr>
          <a:lstStyle>
            <a:lvl1pPr algn="r">
              <a:lnSpc>
                <a:spcPts val="2250"/>
              </a:lnSpc>
              <a:defRPr sz="1950">
                <a:solidFill>
                  <a:schemeClr val="bg1"/>
                </a:solidFill>
              </a:defRPr>
            </a:lvl1pPr>
          </a:lstStyle>
          <a:p>
            <a:pPr lvl="0"/>
            <a:r>
              <a:rPr lang="en-US" dirty="0"/>
              <a:t>Click to insert title</a:t>
            </a:r>
          </a:p>
        </p:txBody>
      </p:sp>
      <p:sp>
        <p:nvSpPr>
          <p:cNvPr id="15" name="Text Placeholder 13">
            <a:extLst>
              <a:ext uri="{FF2B5EF4-FFF2-40B4-BE49-F238E27FC236}">
                <a16:creationId xmlns:a16="http://schemas.microsoft.com/office/drawing/2014/main" xmlns="" id="{97620309-84FF-4D53-AD39-936B55216B4B}"/>
              </a:ext>
            </a:extLst>
          </p:cNvPr>
          <p:cNvSpPr>
            <a:spLocks noGrp="1"/>
          </p:cNvSpPr>
          <p:nvPr>
            <p:ph type="body" sz="quarter" idx="11" hasCustomPrompt="1"/>
          </p:nvPr>
        </p:nvSpPr>
        <p:spPr>
          <a:xfrm>
            <a:off x="4787004" y="5381481"/>
            <a:ext cx="4051006" cy="1079500"/>
          </a:xfrm>
        </p:spPr>
        <p:txBody>
          <a:bodyPr anchor="t">
            <a:normAutofit/>
          </a:bodyPr>
          <a:lstStyle>
            <a:lvl1pPr marL="0" algn="r">
              <a:lnSpc>
                <a:spcPts val="1650"/>
              </a:lnSpc>
              <a:defRPr sz="1350">
                <a:solidFill>
                  <a:schemeClr val="bg1"/>
                </a:solidFill>
              </a:defRPr>
            </a:lvl1pPr>
          </a:lstStyle>
          <a:p>
            <a:pPr marL="0" lvl="0"/>
            <a:r>
              <a:rPr lang="en-US" dirty="0"/>
              <a:t>Click to insert presenter, location, and date</a:t>
            </a:r>
          </a:p>
        </p:txBody>
      </p:sp>
    </p:spTree>
    <p:extLst>
      <p:ext uri="{BB962C8B-B14F-4D97-AF65-F5344CB8AC3E}">
        <p14:creationId xmlns:p14="http://schemas.microsoft.com/office/powerpoint/2010/main" val="5251221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ver3">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4"/>
            <a:ext cx="1714500" cy="510013"/>
          </a:xfrm>
          <a:prstGeom prst="rect">
            <a:avLst/>
          </a:prstGeom>
        </p:spPr>
      </p:pic>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2276872"/>
            <a:ext cx="4049985" cy="869950"/>
          </a:xfrm>
        </p:spPr>
        <p:txBody>
          <a:bodyPr lIns="0" tIns="0" rIns="0" bIns="0" anchor="b">
            <a:normAutofit/>
          </a:bodyPr>
          <a:lstStyle>
            <a:lvl1pPr>
              <a:lnSpc>
                <a:spcPts val="2250"/>
              </a:lnSpc>
              <a:defRPr sz="1950">
                <a:solidFill>
                  <a:schemeClr val="tx2"/>
                </a:solidFill>
              </a:defRPr>
            </a:lvl1pPr>
            <a:lvl2pPr>
              <a:defRPr sz="18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3261834"/>
            <a:ext cx="4049985" cy="1196340"/>
          </a:xfrm>
        </p:spPr>
        <p:txBody>
          <a:bodyPr lIns="0" tIns="0" rIns="0" bIns="0">
            <a:normAutofit/>
          </a:bodyPr>
          <a:lstStyle>
            <a:lvl1pPr>
              <a:lnSpc>
                <a:spcPts val="1350"/>
              </a:lnSpc>
              <a:defRPr sz="1200">
                <a:solidFill>
                  <a:schemeClr val="accent2"/>
                </a:solidFill>
              </a:defRPr>
            </a:lvl1pPr>
            <a:lvl2pPr>
              <a:defRPr sz="1200">
                <a:solidFill>
                  <a:schemeClr val="bg1"/>
                </a:solidFill>
              </a:defRPr>
            </a:lvl2pPr>
          </a:lstStyle>
          <a:p>
            <a:pPr lvl="0"/>
            <a:r>
              <a:rPr lang="en-US" dirty="0"/>
              <a:t>Click to insert presenter, location, and date</a:t>
            </a:r>
            <a:endParaRPr lang="pt-PT" dirty="0"/>
          </a:p>
        </p:txBody>
      </p:sp>
      <p:sp>
        <p:nvSpPr>
          <p:cNvPr id="4" name="Freeform 11"/>
          <p:cNvSpPr>
            <a:spLocks/>
          </p:cNvSpPr>
          <p:nvPr/>
        </p:nvSpPr>
        <p:spPr bwMode="auto">
          <a:xfrm rot="16200000" flipH="1">
            <a:off x="3983355"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dirty="0"/>
          </a:p>
        </p:txBody>
      </p:sp>
    </p:spTree>
    <p:extLst>
      <p:ext uri="{BB962C8B-B14F-4D97-AF65-F5344CB8AC3E}">
        <p14:creationId xmlns:p14="http://schemas.microsoft.com/office/powerpoint/2010/main" val="191466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2250"/>
              </a:lnSpc>
              <a:defRPr lang="en-US" sz="195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685800" rtl="0" eaLnBrk="1" fontAlgn="auto" latinLnBrk="0" hangingPunct="1">
              <a:lnSpc>
                <a:spcPts val="1350"/>
              </a:lnSpc>
              <a:spcBef>
                <a:spcPts val="0"/>
              </a:spcBef>
              <a:spcAft>
                <a:spcPts val="0"/>
              </a:spcAft>
              <a:buClrTx/>
              <a:buSzTx/>
              <a:buFont typeface="Arial" panose="020B0604020202020204" pitchFamily="34" charset="0"/>
              <a:buNone/>
              <a:tabLst/>
              <a:defRPr lang="en-US" sz="1200" dirty="0">
                <a:solidFill>
                  <a:srgbClr val="0070AD"/>
                </a:solidFill>
              </a:defRPr>
            </a:lvl1pPr>
          </a:lstStyle>
          <a:p>
            <a:pPr marL="0" lvl="0"/>
            <a:r>
              <a:rPr lang="en-US" dirty="0"/>
              <a:t>Click to insert presenter, location, and date</a:t>
            </a:r>
          </a:p>
        </p:txBody>
      </p:sp>
    </p:spTree>
    <p:extLst>
      <p:ext uri="{BB962C8B-B14F-4D97-AF65-F5344CB8AC3E}">
        <p14:creationId xmlns:p14="http://schemas.microsoft.com/office/powerpoint/2010/main" val="2638843904"/>
      </p:ext>
    </p:extLst>
  </p:cSld>
  <p:clrMapOvr>
    <a:masterClrMapping/>
  </p:clrMapOvr>
  <p:extLst mod="1">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ver4 (with image)">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4"/>
            <a:ext cx="1714500" cy="510013"/>
          </a:xfrm>
          <a:prstGeom prst="rect">
            <a:avLst/>
          </a:prstGeom>
        </p:spPr>
      </p:pic>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3555553"/>
            <a:ext cx="4049985" cy="869950"/>
          </a:xfrm>
        </p:spPr>
        <p:txBody>
          <a:bodyPr lIns="0" tIns="0" rIns="0" bIns="0" anchor="b">
            <a:normAutofit/>
          </a:bodyPr>
          <a:lstStyle>
            <a:lvl1pPr>
              <a:lnSpc>
                <a:spcPts val="2250"/>
              </a:lnSpc>
              <a:defRPr sz="1950">
                <a:solidFill>
                  <a:schemeClr val="tx2"/>
                </a:solidFill>
              </a:defRPr>
            </a:lvl1pPr>
            <a:lvl2pPr>
              <a:defRPr sz="18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4540515"/>
            <a:ext cx="4049985" cy="1196340"/>
          </a:xfrm>
        </p:spPr>
        <p:txBody>
          <a:bodyPr lIns="0" tIns="0" rIns="0" bIns="0">
            <a:normAutofit/>
          </a:bodyPr>
          <a:lstStyle>
            <a:lvl1pPr>
              <a:lnSpc>
                <a:spcPts val="1350"/>
              </a:lnSpc>
              <a:defRPr sz="1200">
                <a:solidFill>
                  <a:schemeClr val="accent2"/>
                </a:solidFill>
              </a:defRPr>
            </a:lvl1pPr>
            <a:lvl2pPr>
              <a:defRPr sz="1200">
                <a:solidFill>
                  <a:schemeClr val="bg1"/>
                </a:solidFill>
              </a:defRPr>
            </a:lvl2pPr>
          </a:lstStyle>
          <a:p>
            <a:pPr lvl="0"/>
            <a:r>
              <a:rPr lang="en-US" dirty="0"/>
              <a:t>Click to insert presenter, location, and date</a:t>
            </a:r>
            <a:endParaRPr lang="pt-PT" dirty="0"/>
          </a:p>
        </p:txBody>
      </p:sp>
      <p:sp>
        <p:nvSpPr>
          <p:cNvPr id="7" name="Freeform 6"/>
          <p:cNvSpPr>
            <a:spLocks/>
          </p:cNvSpPr>
          <p:nvPr/>
        </p:nvSpPr>
        <p:spPr bwMode="auto">
          <a:xfrm rot="16200000" flipH="1">
            <a:off x="3983355"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dirty="0"/>
          </a:p>
        </p:txBody>
      </p:sp>
      <p:pic>
        <p:nvPicPr>
          <p:cNvPr id="8" name="Picture Placeholder 8">
            <a:extLst>
              <a:ext uri="{FF2B5EF4-FFF2-40B4-BE49-F238E27FC236}">
                <a16:creationId xmlns:a16="http://schemas.microsoft.com/office/drawing/2014/main" xmlns="" id="{029072D2-C914-4387-8C30-FF5B99DAEA1D}"/>
              </a:ext>
            </a:extLst>
          </p:cNvPr>
          <p:cNvPicPr>
            <a:picLocks noChangeAspect="1"/>
          </p:cNvPicPr>
          <p:nvPr/>
        </p:nvPicPr>
        <p:blipFill rotWithShape="1">
          <a:blip r:embed="rId4">
            <a:clrChange>
              <a:clrFrom>
                <a:srgbClr val="DBE3F3">
                  <a:alpha val="96863"/>
                </a:srgbClr>
              </a:clrFrom>
              <a:clrTo>
                <a:srgbClr val="DBE3F3">
                  <a:alpha val="0"/>
                </a:srgbClr>
              </a:clrTo>
            </a:clrChange>
            <a:extLst>
              <a:ext uri="{28A0092B-C50C-407E-A947-70E740481C1C}">
                <a14:useLocalDpi xmlns:a14="http://schemas.microsoft.com/office/drawing/2010/main" val="0"/>
              </a:ext>
            </a:extLst>
          </a:blip>
          <a:srcRect l="7775" r="43208"/>
          <a:stretch/>
        </p:blipFill>
        <p:spPr>
          <a:xfrm>
            <a:off x="4659231" y="1"/>
            <a:ext cx="4482498" cy="6859588"/>
          </a:xfrm>
          <a:prstGeom prst="rect">
            <a:avLst/>
          </a:prstGeom>
        </p:spPr>
      </p:pic>
    </p:spTree>
    <p:extLst>
      <p:ext uri="{BB962C8B-B14F-4D97-AF65-F5344CB8AC3E}">
        <p14:creationId xmlns:p14="http://schemas.microsoft.com/office/powerpoint/2010/main" val="408921929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Logo Whit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xmlns="" id="{17B390E6-46A0-4BED-B3E2-3051836E071A}"/>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1805451" y="2606030"/>
            <a:ext cx="5533100" cy="1645943"/>
          </a:xfrm>
          <a:prstGeom prst="rect">
            <a:avLst/>
          </a:prstGeom>
        </p:spPr>
      </p:pic>
    </p:spTree>
    <p:extLst>
      <p:ext uri="{BB962C8B-B14F-4D97-AF65-F5344CB8AC3E}">
        <p14:creationId xmlns:p14="http://schemas.microsoft.com/office/powerpoint/2010/main" val="406112545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over5 (Image placeholder)">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Picture Placeholder 11">
            <a:extLst>
              <a:ext uri="{FF2B5EF4-FFF2-40B4-BE49-F238E27FC236}">
                <a16:creationId xmlns:a16="http://schemas.microsoft.com/office/drawing/2014/main" xmlns="" id="{25D6B527-14EF-4F30-9C9C-691EC4327EE7}"/>
              </a:ext>
            </a:extLst>
          </p:cNvPr>
          <p:cNvSpPr>
            <a:spLocks noGrp="1"/>
          </p:cNvSpPr>
          <p:nvPr>
            <p:ph type="pic" sz="quarter" idx="10"/>
          </p:nvPr>
        </p:nvSpPr>
        <p:spPr>
          <a:xfrm>
            <a:off x="3223732" y="-1588"/>
            <a:ext cx="5920268" cy="6859588"/>
          </a:xfrm>
        </p:spPr>
        <p:txBody>
          <a:bodyPr anchor="ctr"/>
          <a:lstStyle>
            <a:lvl1pPr algn="ctr">
              <a:defRPr/>
            </a:lvl1pPr>
          </a:lstStyle>
          <a:p>
            <a:r>
              <a:rPr lang="en-US"/>
              <a:t>Click icon to add picture</a:t>
            </a:r>
            <a:endParaRPr lang="pt-PT" dirty="0"/>
          </a:p>
        </p:txBody>
      </p:sp>
      <p:sp>
        <p:nvSpPr>
          <p:cNvPr id="14" name="Text Placeholder 13">
            <a:extLst>
              <a:ext uri="{FF2B5EF4-FFF2-40B4-BE49-F238E27FC236}">
                <a16:creationId xmlns:a16="http://schemas.microsoft.com/office/drawing/2014/main" xmlns="" id="{B83CBA49-BBF9-4CF0-9E0B-FF67BA149660}"/>
              </a:ext>
            </a:extLst>
          </p:cNvPr>
          <p:cNvSpPr>
            <a:spLocks noGrp="1"/>
          </p:cNvSpPr>
          <p:nvPr>
            <p:ph type="body" sz="quarter" idx="11" hasCustomPrompt="1"/>
          </p:nvPr>
        </p:nvSpPr>
        <p:spPr>
          <a:xfrm>
            <a:off x="305991" y="3068960"/>
            <a:ext cx="3077766" cy="863600"/>
          </a:xfrm>
        </p:spPr>
        <p:txBody>
          <a:bodyPr lIns="0" tIns="0" rIns="0" bIns="0" anchor="b">
            <a:normAutofit/>
          </a:bodyPr>
          <a:lstStyle>
            <a:lvl1pPr>
              <a:lnSpc>
                <a:spcPts val="2250"/>
              </a:lnSpc>
              <a:defRPr sz="1950">
                <a:solidFill>
                  <a:srgbClr val="0070AD"/>
                </a:solidFill>
              </a:defRPr>
            </a:lvl1pPr>
            <a:lvl2pPr>
              <a:defRPr sz="1800">
                <a:solidFill>
                  <a:srgbClr val="0070AD"/>
                </a:solidFill>
              </a:defRPr>
            </a:lvl2pPr>
          </a:lstStyle>
          <a:p>
            <a:pPr lvl="0"/>
            <a:r>
              <a:rPr lang="en-US" dirty="0"/>
              <a:t>Click to insert title</a:t>
            </a:r>
            <a:endParaRPr lang="pt-PT" dirty="0"/>
          </a:p>
        </p:txBody>
      </p:sp>
      <p:sp>
        <p:nvSpPr>
          <p:cNvPr id="15" name="Text Placeholder 13">
            <a:extLst>
              <a:ext uri="{FF2B5EF4-FFF2-40B4-BE49-F238E27FC236}">
                <a16:creationId xmlns:a16="http://schemas.microsoft.com/office/drawing/2014/main" xmlns="" id="{F4C94DDB-5E07-4F17-ABAA-3E9C5E8683A1}"/>
              </a:ext>
            </a:extLst>
          </p:cNvPr>
          <p:cNvSpPr>
            <a:spLocks noGrp="1"/>
          </p:cNvSpPr>
          <p:nvPr>
            <p:ph type="body" sz="quarter" idx="12" hasCustomPrompt="1"/>
          </p:nvPr>
        </p:nvSpPr>
        <p:spPr>
          <a:xfrm>
            <a:off x="305991" y="4040164"/>
            <a:ext cx="3077766" cy="1189037"/>
          </a:xfrm>
        </p:spPr>
        <p:txBody>
          <a:bodyPr lIns="0" tIns="0" rIns="0" bIns="0">
            <a:normAutofit/>
          </a:bodyPr>
          <a:lstStyle>
            <a:lvl1pPr>
              <a:lnSpc>
                <a:spcPts val="1350"/>
              </a:lnSpc>
              <a:defRPr sz="1200">
                <a:solidFill>
                  <a:srgbClr val="0070AD"/>
                </a:solidFill>
              </a:defRPr>
            </a:lvl1pPr>
            <a:lvl2pPr>
              <a:defRPr sz="1200">
                <a:solidFill>
                  <a:srgbClr val="0070AD"/>
                </a:solidFill>
              </a:defRPr>
            </a:lvl2pPr>
          </a:lstStyle>
          <a:p>
            <a:pPr lvl="0"/>
            <a:r>
              <a:rPr lang="en-US" dirty="0"/>
              <a:t>Click to insert presenter, location, and date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4"/>
            <a:ext cx="1714500" cy="510013"/>
          </a:xfrm>
          <a:prstGeom prst="rect">
            <a:avLst/>
          </a:prstGeom>
        </p:spPr>
      </p:pic>
    </p:spTree>
    <p:extLst>
      <p:ext uri="{BB962C8B-B14F-4D97-AF65-F5344CB8AC3E}">
        <p14:creationId xmlns:p14="http://schemas.microsoft.com/office/powerpoint/2010/main" val="2437888718"/>
      </p:ext>
    </p:extLst>
  </p:cSld>
  <p:clrMapOvr>
    <a:masterClrMapping/>
  </p:clrMapOvr>
  <p:extLst mod="1">
    <p:ext uri="{DCECCB84-F9BA-43D5-87BE-67443E8EF086}">
      <p15:sldGuideLst xmlns:p15="http://schemas.microsoft.com/office/powerpoint/2012/main">
        <p15:guide id="1" orient="horz" pos="2160">
          <p15:clr>
            <a:srgbClr val="FBAE40"/>
          </p15:clr>
        </p15:guide>
        <p15:guide id="2" pos="4634">
          <p15:clr>
            <a:srgbClr val="FBAE40"/>
          </p15:clr>
        </p15:guide>
        <p15:guide id="3" pos="7219">
          <p15:clr>
            <a:srgbClr val="FBAE40"/>
          </p15:clr>
        </p15:guide>
        <p15:guide id="4" orient="horz" pos="2614">
          <p15:clr>
            <a:srgbClr val="FBAE40"/>
          </p15:clr>
        </p15:guide>
        <p15:guide id="5" orient="horz" pos="3203">
          <p15:clr>
            <a:srgbClr val="FBAE40"/>
          </p15:clr>
        </p15:guide>
        <p15:guide id="6" orient="horz" pos="3952">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xmlns=""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21349"/>
          <a:stretch/>
        </p:blipFill>
        <p:spPr>
          <a:xfrm flipH="1">
            <a:off x="3676014" y="838200"/>
            <a:ext cx="5467986" cy="6019801"/>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xmlns=""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208358747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539740"/>
          </a:xfrm>
          <a:prstGeom prst="rect">
            <a:avLst/>
          </a:prstGeom>
        </p:spPr>
      </p:pic>
    </p:spTree>
    <p:extLst>
      <p:ext uri="{BB962C8B-B14F-4D97-AF65-F5344CB8AC3E}">
        <p14:creationId xmlns:p14="http://schemas.microsoft.com/office/powerpoint/2010/main" val="191838979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1_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6721756"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646126"/>
          </a:xfrm>
          <a:prstGeom prst="rect">
            <a:avLst/>
          </a:prstGeom>
        </p:spPr>
      </p:pic>
    </p:spTree>
    <p:extLst>
      <p:ext uri="{BB962C8B-B14F-4D97-AF65-F5344CB8AC3E}">
        <p14:creationId xmlns:p14="http://schemas.microsoft.com/office/powerpoint/2010/main" val="142924902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3" name="Graphic 2">
            <a:extLst>
              <a:ext uri="{FF2B5EF4-FFF2-40B4-BE49-F238E27FC236}">
                <a16:creationId xmlns:a16="http://schemas.microsoft.com/office/drawing/2014/main" xmlns="" id="{02DEF159-660E-4893-A63C-7C2BB5EEB9A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18343" b="19135"/>
          <a:stretch/>
        </p:blipFill>
        <p:spPr>
          <a:xfrm flipH="1">
            <a:off x="683568" y="-3448"/>
            <a:ext cx="8474589" cy="6858000"/>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4892120" y="1844825"/>
            <a:ext cx="3945890" cy="1182207"/>
          </a:xfrm>
          <a:prstGeom prst="rect">
            <a:avLst/>
          </a:prstGeom>
        </p:spPr>
        <p:txBody>
          <a:bodyPr anchor="b">
            <a:normAutofit/>
          </a:bodyPr>
          <a:lstStyle>
            <a:lvl1pPr marL="0" indent="0" algn="r">
              <a:lnSpc>
                <a:spcPts val="2250"/>
              </a:lnSpc>
              <a:buNone/>
              <a:defRPr sz="1950">
                <a:solidFill>
                  <a:schemeClr val="accent2"/>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userDrawn="1"/>
        </p:nvPicPr>
        <p:blipFill>
          <a:blip r:embed="rId4">
            <a:extLst>
              <a:ext uri="{96DAC541-7B7A-43D3-8B79-37D633B846F1}">
                <asvg:svgBlip xmlns:asvg="http://schemas.microsoft.com/office/drawing/2016/SVG/main" xmlns=""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137090078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xmlns=""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21349"/>
          <a:stretch/>
        </p:blipFill>
        <p:spPr>
          <a:xfrm flipH="1">
            <a:off x="3676014" y="838200"/>
            <a:ext cx="5467986" cy="6019801"/>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xmlns=""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56805690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xmlns="" id="{0D082B2F-E38E-4D6E-A192-6C0B73045E4D}"/>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21126" b="21349"/>
          <a:stretch/>
        </p:blipFill>
        <p:spPr>
          <a:xfrm flipH="1">
            <a:off x="4304664" y="838200"/>
            <a:ext cx="4839336" cy="6019801"/>
          </a:xfrm>
          <a:prstGeom prst="rect">
            <a:avLst/>
          </a:prstGeom>
        </p:spPr>
      </p:pic>
      <p:sp>
        <p:nvSpPr>
          <p:cNvPr id="6"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9" name="Picture Placeholder 8">
            <a:extLst>
              <a:ext uri="{FF2B5EF4-FFF2-40B4-BE49-F238E27FC236}">
                <a16:creationId xmlns:a16="http://schemas.microsoft.com/office/drawing/2014/main" xmlns=""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340770829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8" name="Picture Placeholder 11">
            <a:extLst>
              <a:ext uri="{FF2B5EF4-FFF2-40B4-BE49-F238E27FC236}">
                <a16:creationId xmlns:a16="http://schemas.microsoft.com/office/drawing/2014/main" xmlns=""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a:t>Click icon to add picture</a:t>
            </a:r>
            <a:endParaRPr lang="pt-PT" dirty="0"/>
          </a:p>
        </p:txBody>
      </p:sp>
      <p:pic>
        <p:nvPicPr>
          <p:cNvPr id="10" name="Picture Placeholder 8">
            <a:extLst>
              <a:ext uri="{FF2B5EF4-FFF2-40B4-BE49-F238E27FC236}">
                <a16:creationId xmlns:a16="http://schemas.microsoft.com/office/drawing/2014/main" xmlns=""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5" y="-1588"/>
            <a:ext cx="7439025" cy="6859588"/>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305991" y="434514"/>
            <a:ext cx="4103991" cy="1698343"/>
          </a:xfrm>
          <a:prstGeom prst="rect">
            <a:avLst/>
          </a:prstGeom>
        </p:spPr>
        <p:txBody>
          <a:bodyPr anchor="b">
            <a:noAutofit/>
          </a:bodyPr>
          <a:lstStyle>
            <a:lvl1pPr marL="0" indent="0">
              <a:lnSpc>
                <a:spcPts val="2250"/>
              </a:lnSpc>
              <a:buNone/>
              <a:defRPr sz="1950">
                <a:solidFill>
                  <a:schemeClr val="bg1"/>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0109245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21266"/>
            <a:ext cx="8229600" cy="792162"/>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7CD3BC1-A2FE-477B-BC4B-91440EEA7D51}" type="datetimeFigureOut">
              <a:rPr lang="en-US" smtClean="0"/>
              <a:pPr/>
              <a:t>6/11/2018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77C1CF3-A711-4C17-A994-E6863511BAD7}" type="slidenum">
              <a:rPr lang="en-US" smtClean="0"/>
              <a:pPr/>
              <a:t>‹#›</a:t>
            </a:fld>
            <a:endParaRPr lang="en-US"/>
          </a:p>
        </p:txBody>
      </p:sp>
    </p:spTree>
    <p:extLst>
      <p:ext uri="{BB962C8B-B14F-4D97-AF65-F5344CB8AC3E}">
        <p14:creationId xmlns:p14="http://schemas.microsoft.com/office/powerpoint/2010/main" val="234082573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E94103CC-22C5-4F38-9B77-3524E8A553F9}"/>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r="23077" b="19676"/>
          <a:stretch/>
        </p:blipFill>
        <p:spPr>
          <a:xfrm rot="16200000">
            <a:off x="3202525" y="916521"/>
            <a:ext cx="6857997" cy="5024954"/>
          </a:xfrm>
          <a:prstGeom prst="rect">
            <a:avLst/>
          </a:prstGeom>
        </p:spPr>
      </p:pic>
      <p:sp>
        <p:nvSpPr>
          <p:cNvPr id="50" name="Text Placeholder 7">
            <a:extLst>
              <a:ext uri="{FF2B5EF4-FFF2-40B4-BE49-F238E27FC236}">
                <a16:creationId xmlns:a16="http://schemas.microsoft.com/office/drawing/2014/main" xmlns=""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a16="http://schemas.microsoft.com/office/drawing/2014/main" xmlns=""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a16="http://schemas.microsoft.com/office/drawing/2014/main" xmlns="" id="{4212BD44-DEDF-4B08-8824-204652F9616E}"/>
              </a:ext>
            </a:extLst>
          </p:cNvPr>
          <p:cNvSpPr>
            <a:spLocks noGrp="1"/>
          </p:cNvSpPr>
          <p:nvPr>
            <p:ph type="pic" sz="quarter" idx="10"/>
          </p:nvPr>
        </p:nvSpPr>
        <p:spPr>
          <a:xfrm>
            <a:off x="4914900" y="2060576"/>
            <a:ext cx="3682604" cy="2722563"/>
          </a:xfrm>
          <a:prstGeom prst="rect">
            <a:avLst/>
          </a:prstGeom>
        </p:spPr>
        <p:txBody>
          <a:bodyPr anchor="ctr"/>
          <a:lstStyle>
            <a:lvl1pPr algn="ctr">
              <a:defRPr/>
            </a:lvl1pPr>
          </a:lstStyle>
          <a:p>
            <a:r>
              <a:rPr lang="en-US"/>
              <a:t>Click icon to add picture</a:t>
            </a:r>
            <a:endParaRPr lang="pt-PT"/>
          </a:p>
        </p:txBody>
      </p:sp>
      <p:sp>
        <p:nvSpPr>
          <p:cNvPr id="52" name="Text Placeholder 7">
            <a:extLst>
              <a:ext uri="{FF2B5EF4-FFF2-40B4-BE49-F238E27FC236}">
                <a16:creationId xmlns:a16="http://schemas.microsoft.com/office/drawing/2014/main" xmlns=""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739835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9" name="Graphic 4">
            <a:extLst>
              <a:ext uri="{FF2B5EF4-FFF2-40B4-BE49-F238E27FC236}">
                <a16:creationId xmlns:a16="http://schemas.microsoft.com/office/drawing/2014/main" xmlns="" id="{D67A1EFD-D78D-4138-B2FE-E0A098B59C34}"/>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373036532"/>
      </p:ext>
    </p:extLst>
  </p:cSld>
  <p:clrMapOvr>
    <a:overrideClrMapping bg1="lt1" tx1="dk1" bg2="lt2" tx2="dk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2" y="2204865"/>
            <a:ext cx="2714144" cy="2924629"/>
          </a:xfrm>
          <a:prstGeom prst="rect">
            <a:avLst/>
          </a:prstGeom>
        </p:spPr>
        <p:txBody>
          <a:bodyPr lIns="0" tIns="0" rIns="0" bIns="0" anchor="b">
            <a:normAutofit/>
          </a:bodyPr>
          <a:lstStyle>
            <a:lvl1pPr>
              <a:lnSpc>
                <a:spcPts val="4650"/>
              </a:lnSpc>
              <a:defRPr sz="4050">
                <a:solidFill>
                  <a:srgbClr val="2C004B"/>
                </a:solidFill>
              </a:defRPr>
            </a:lvl1pPr>
            <a:lvl2pPr marL="342900" indent="0">
              <a:lnSpc>
                <a:spcPts val="4650"/>
              </a:lnSpc>
              <a:buNone/>
              <a:defRPr sz="4050">
                <a:solidFill>
                  <a:srgbClr val="2C004B"/>
                </a:solidFill>
              </a:defRPr>
            </a:lvl2pPr>
          </a:lstStyle>
          <a:p>
            <a:pPr lvl="0"/>
            <a:r>
              <a:rPr lang="en-US" dirty="0"/>
              <a:t>Edit text styles</a:t>
            </a:r>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2" y="5273460"/>
            <a:ext cx="2714144" cy="675820"/>
          </a:xfrm>
          <a:prstGeom prst="rect">
            <a:avLst/>
          </a:prstGeom>
        </p:spPr>
        <p:txBody>
          <a:bodyPr lIns="0" tIns="0" rIns="0" bIns="0">
            <a:normAutofit/>
          </a:bodyPr>
          <a:lstStyle>
            <a:lvl1pPr>
              <a:lnSpc>
                <a:spcPts val="1350"/>
              </a:lnSpc>
              <a:defRPr sz="1200">
                <a:solidFill>
                  <a:srgbClr val="2C004B"/>
                </a:solidFill>
              </a:defRPr>
            </a:lvl1pPr>
            <a:lvl2pPr marL="342900" indent="0">
              <a:buNone/>
              <a:defRPr sz="1350">
                <a:solidFill>
                  <a:srgbClr val="2C004B"/>
                </a:solidFill>
              </a:defRPr>
            </a:lvl2pPr>
          </a:lstStyle>
          <a:p>
            <a:pPr lvl="0"/>
            <a:r>
              <a:rPr lang="en-US" dirty="0"/>
              <a:t>Edit text styles</a:t>
            </a:r>
          </a:p>
        </p:txBody>
      </p:sp>
      <p:grpSp>
        <p:nvGrpSpPr>
          <p:cNvPr id="9" name="Group 8">
            <a:extLst>
              <a:ext uri="{FF2B5EF4-FFF2-40B4-BE49-F238E27FC236}">
                <a16:creationId xmlns:a16="http://schemas.microsoft.com/office/drawing/2014/main" xmlns="" id="{A76958A6-8FB1-445D-BB17-D619DC39E089}"/>
              </a:ext>
            </a:extLst>
          </p:cNvPr>
          <p:cNvGrpSpPr/>
          <p:nvPr userDrawn="1"/>
        </p:nvGrpSpPr>
        <p:grpSpPr>
          <a:xfrm>
            <a:off x="2596389" y="0"/>
            <a:ext cx="6547611" cy="6858000"/>
            <a:chOff x="3461852" y="0"/>
            <a:chExt cx="8730148" cy="6858000"/>
          </a:xfrm>
        </p:grpSpPr>
        <p:sp>
          <p:nvSpPr>
            <p:cNvPr id="12" name="Freeform: Shape 11">
              <a:extLst>
                <a:ext uri="{FF2B5EF4-FFF2-40B4-BE49-F238E27FC236}">
                  <a16:creationId xmlns:a16="http://schemas.microsoft.com/office/drawing/2014/main" xmlns=""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Freeform 10">
              <a:extLst>
                <a:ext uri="{FF2B5EF4-FFF2-40B4-BE49-F238E27FC236}">
                  <a16:creationId xmlns:a16="http://schemas.microsoft.com/office/drawing/2014/main" xmlns=""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4" name="Freeform 11">
              <a:extLst>
                <a:ext uri="{FF2B5EF4-FFF2-40B4-BE49-F238E27FC236}">
                  <a16:creationId xmlns:a16="http://schemas.microsoft.com/office/drawing/2014/main" xmlns=""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
        <p:nvSpPr>
          <p:cNvPr id="8" name="Retângulo 43">
            <a:extLst>
              <a:ext uri="{FF2B5EF4-FFF2-40B4-BE49-F238E27FC236}">
                <a16:creationId xmlns:a16="http://schemas.microsoft.com/office/drawing/2014/main" xmlns="" id="{834ADCB4-BFB1-450D-8F6D-64217F4CD92C}"/>
              </a:ext>
            </a:extLst>
          </p:cNvPr>
          <p:cNvSpPr/>
          <p:nvPr userDrawn="1"/>
        </p:nvSpPr>
        <p:spPr>
          <a:xfrm>
            <a:off x="712249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331360783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33215950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52162801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xmlns="" id="{7B710EB7-4E56-449A-B5D4-12A5A50A258D}"/>
              </a:ext>
            </a:extLst>
          </p:cNvPr>
          <p:cNvSpPr>
            <a:spLocks noGrp="1"/>
          </p:cNvSpPr>
          <p:nvPr>
            <p:ph type="body" sz="quarter" idx="14" hasCustomPrompt="1"/>
          </p:nvPr>
        </p:nvSpPr>
        <p:spPr>
          <a:xfrm>
            <a:off x="305991" y="14280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6">
            <a:extLst>
              <a:ext uri="{FF2B5EF4-FFF2-40B4-BE49-F238E27FC236}">
                <a16:creationId xmlns:a16="http://schemas.microsoft.com/office/drawing/2014/main" xmlns=""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a:t>Click icon to add chart</a:t>
            </a:r>
            <a:endParaRPr lang="pt-PT"/>
          </a:p>
        </p:txBody>
      </p:sp>
      <p:sp>
        <p:nvSpPr>
          <p:cNvPr id="18" name="Chart Placeholder 16">
            <a:extLst>
              <a:ext uri="{FF2B5EF4-FFF2-40B4-BE49-F238E27FC236}">
                <a16:creationId xmlns:a16="http://schemas.microsoft.com/office/drawing/2014/main" xmlns="" id="{FFC514B9-95FB-485B-B1AD-4193B2310907}"/>
              </a:ext>
            </a:extLst>
          </p:cNvPr>
          <p:cNvSpPr>
            <a:spLocks noGrp="1"/>
          </p:cNvSpPr>
          <p:nvPr>
            <p:ph type="chart" sz="quarter" idx="11"/>
          </p:nvPr>
        </p:nvSpPr>
        <p:spPr>
          <a:xfrm>
            <a:off x="4680347" y="1824707"/>
            <a:ext cx="4157663" cy="1963738"/>
          </a:xfrm>
          <a:prstGeom prst="rect">
            <a:avLst/>
          </a:prstGeom>
        </p:spPr>
        <p:txBody>
          <a:bodyPr anchor="ctr"/>
          <a:lstStyle>
            <a:lvl1pPr algn="ctr">
              <a:defRPr/>
            </a:lvl1pPr>
          </a:lstStyle>
          <a:p>
            <a:r>
              <a:rPr lang="en-US"/>
              <a:t>Click icon to add chart</a:t>
            </a:r>
            <a:endParaRPr lang="pt-PT"/>
          </a:p>
        </p:txBody>
      </p:sp>
      <p:sp>
        <p:nvSpPr>
          <p:cNvPr id="22" name="Text Placeholder 4">
            <a:extLst>
              <a:ext uri="{FF2B5EF4-FFF2-40B4-BE49-F238E27FC236}">
                <a16:creationId xmlns:a16="http://schemas.microsoft.com/office/drawing/2014/main" xmlns="" id="{212267A8-F086-40EB-BC5F-D9FE81725052}"/>
              </a:ext>
            </a:extLst>
          </p:cNvPr>
          <p:cNvSpPr>
            <a:spLocks noGrp="1"/>
          </p:cNvSpPr>
          <p:nvPr>
            <p:ph type="body" sz="quarter" idx="15" hasCustomPrompt="1"/>
          </p:nvPr>
        </p:nvSpPr>
        <p:spPr>
          <a:xfrm>
            <a:off x="4680347" y="14128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5" name="Text Placeholder 4">
            <a:extLst>
              <a:ext uri="{FF2B5EF4-FFF2-40B4-BE49-F238E27FC236}">
                <a16:creationId xmlns:a16="http://schemas.microsoft.com/office/drawing/2014/main" xmlns="" id="{7B710EB7-4E56-449A-B5D4-12A5A50A258D}"/>
              </a:ext>
            </a:extLst>
          </p:cNvPr>
          <p:cNvSpPr>
            <a:spLocks noGrp="1"/>
          </p:cNvSpPr>
          <p:nvPr>
            <p:ph type="body" sz="quarter" idx="16" hasCustomPrompt="1"/>
          </p:nvPr>
        </p:nvSpPr>
        <p:spPr>
          <a:xfrm>
            <a:off x="305991" y="40814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6" name="Chart Placeholder 16">
            <a:extLst>
              <a:ext uri="{FF2B5EF4-FFF2-40B4-BE49-F238E27FC236}">
                <a16:creationId xmlns:a16="http://schemas.microsoft.com/office/drawing/2014/main" xmlns=""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a:t>Click icon to add chart</a:t>
            </a:r>
            <a:endParaRPr lang="pt-PT"/>
          </a:p>
        </p:txBody>
      </p:sp>
      <p:sp>
        <p:nvSpPr>
          <p:cNvPr id="27" name="Chart Placeholder 16">
            <a:extLst>
              <a:ext uri="{FF2B5EF4-FFF2-40B4-BE49-F238E27FC236}">
                <a16:creationId xmlns:a16="http://schemas.microsoft.com/office/drawing/2014/main" xmlns="" id="{FFC514B9-95FB-485B-B1AD-4193B2310907}"/>
              </a:ext>
            </a:extLst>
          </p:cNvPr>
          <p:cNvSpPr>
            <a:spLocks noGrp="1"/>
          </p:cNvSpPr>
          <p:nvPr>
            <p:ph type="chart" sz="quarter" idx="18"/>
          </p:nvPr>
        </p:nvSpPr>
        <p:spPr>
          <a:xfrm>
            <a:off x="4680347" y="4478079"/>
            <a:ext cx="4157663" cy="1963738"/>
          </a:xfrm>
          <a:prstGeom prst="rect">
            <a:avLst/>
          </a:prstGeom>
        </p:spPr>
        <p:txBody>
          <a:bodyPr anchor="ctr"/>
          <a:lstStyle>
            <a:lvl1pPr algn="ctr">
              <a:defRPr/>
            </a:lvl1pPr>
          </a:lstStyle>
          <a:p>
            <a:r>
              <a:rPr lang="en-US"/>
              <a:t>Click icon to add chart</a:t>
            </a:r>
            <a:endParaRPr lang="pt-PT"/>
          </a:p>
        </p:txBody>
      </p:sp>
      <p:sp>
        <p:nvSpPr>
          <p:cNvPr id="28" name="Text Placeholder 4">
            <a:extLst>
              <a:ext uri="{FF2B5EF4-FFF2-40B4-BE49-F238E27FC236}">
                <a16:creationId xmlns:a16="http://schemas.microsoft.com/office/drawing/2014/main" xmlns="" id="{212267A8-F086-40EB-BC5F-D9FE81725052}"/>
              </a:ext>
            </a:extLst>
          </p:cNvPr>
          <p:cNvSpPr>
            <a:spLocks noGrp="1"/>
          </p:cNvSpPr>
          <p:nvPr>
            <p:ph type="body" sz="quarter" idx="19" hasCustomPrompt="1"/>
          </p:nvPr>
        </p:nvSpPr>
        <p:spPr>
          <a:xfrm>
            <a:off x="4680347" y="40662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28732186"/>
      </p:ext>
    </p:extLst>
  </p:cSld>
  <p:clrMapOvr>
    <a:overrideClrMapping bg1="lt1" tx1="dk1" bg2="lt2" tx2="dk2" accent1="accent1" accent2="accent2" accent3="accent3" accent4="accent4" accent5="accent5" accent6="accent6" hlink="hlink" folHlink="folHlink"/>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xmlns="" id="{10113F8D-52D8-4246-B9BC-1A6D3EF8C72C}"/>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a16="http://schemas.microsoft.com/office/drawing/2014/main" xmlns="" id="{3E908611-FBB7-4987-BE0F-F09EAF1FFC80}"/>
              </a:ext>
            </a:extLst>
          </p:cNvPr>
          <p:cNvSpPr>
            <a:spLocks noGrp="1"/>
          </p:cNvSpPr>
          <p:nvPr>
            <p:ph type="body" sz="quarter" idx="11" hasCustomPrompt="1"/>
          </p:nvPr>
        </p:nvSpPr>
        <p:spPr>
          <a:xfrm>
            <a:off x="6056709" y="12684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xmlns="" id="{306025B9-0362-4974-8920-7C764289CBA0}"/>
              </a:ext>
            </a:extLst>
          </p:cNvPr>
          <p:cNvSpPr>
            <a:spLocks noGrp="1"/>
          </p:cNvSpPr>
          <p:nvPr>
            <p:ph type="body" sz="quarter" idx="12" hasCustomPrompt="1"/>
          </p:nvPr>
        </p:nvSpPr>
        <p:spPr>
          <a:xfrm>
            <a:off x="6056709" y="1927538"/>
            <a:ext cx="2781301" cy="555448"/>
          </a:xfrm>
          <a:prstGeom prst="rect">
            <a:avLst/>
          </a:prstGeom>
        </p:spPr>
        <p:txBody>
          <a:bodyPr anchor="ctr">
            <a:noAutofit/>
          </a:bodyPr>
          <a:lstStyle>
            <a:lvl1pPr marL="0" marR="0" indent="0" algn="l" defTabSz="685800" rtl="0" eaLnBrk="1" fontAlgn="auto" latinLnBrk="0" hangingPunct="1">
              <a:lnSpc>
                <a:spcPts val="1200"/>
              </a:lnSpc>
              <a:spcBef>
                <a:spcPts val="0"/>
              </a:spcBef>
              <a:spcAft>
                <a:spcPts val="450"/>
              </a:spcAft>
              <a:buClrTx/>
              <a:buSzTx/>
              <a:buFont typeface="Arial" panose="020B0604020202020204" pitchFamily="34" charset="0"/>
              <a:buNone/>
              <a:tabLs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a16="http://schemas.microsoft.com/office/drawing/2014/main" xmlns="" id="{257644F2-F28D-4087-B791-1E7F26C4AD1C}"/>
              </a:ext>
            </a:extLst>
          </p:cNvPr>
          <p:cNvSpPr>
            <a:spLocks noGrp="1"/>
          </p:cNvSpPr>
          <p:nvPr>
            <p:ph type="body" sz="quarter" idx="13" hasCustomPrompt="1"/>
          </p:nvPr>
        </p:nvSpPr>
        <p:spPr>
          <a:xfrm>
            <a:off x="6056709" y="25866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2" name="Text Placeholder 7">
            <a:extLst>
              <a:ext uri="{FF2B5EF4-FFF2-40B4-BE49-F238E27FC236}">
                <a16:creationId xmlns:a16="http://schemas.microsoft.com/office/drawing/2014/main" xmlns="" id="{25F62A33-F672-4099-9B72-9B2267F22ACF}"/>
              </a:ext>
            </a:extLst>
          </p:cNvPr>
          <p:cNvSpPr>
            <a:spLocks noGrp="1"/>
          </p:cNvSpPr>
          <p:nvPr>
            <p:ph type="body" sz="quarter" idx="14" hasCustomPrompt="1"/>
          </p:nvPr>
        </p:nvSpPr>
        <p:spPr>
          <a:xfrm>
            <a:off x="6056709" y="324578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7">
            <a:extLst>
              <a:ext uri="{FF2B5EF4-FFF2-40B4-BE49-F238E27FC236}">
                <a16:creationId xmlns:a16="http://schemas.microsoft.com/office/drawing/2014/main" xmlns="" id="{72FF6EE1-C46D-4DEB-A508-49B5101CF26E}"/>
              </a:ext>
            </a:extLst>
          </p:cNvPr>
          <p:cNvSpPr>
            <a:spLocks noGrp="1"/>
          </p:cNvSpPr>
          <p:nvPr>
            <p:ph type="body" sz="quarter" idx="15" hasCustomPrompt="1"/>
          </p:nvPr>
        </p:nvSpPr>
        <p:spPr>
          <a:xfrm>
            <a:off x="6056709" y="39049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4" name="Text Placeholder 7">
            <a:extLst>
              <a:ext uri="{FF2B5EF4-FFF2-40B4-BE49-F238E27FC236}">
                <a16:creationId xmlns:a16="http://schemas.microsoft.com/office/drawing/2014/main" xmlns="" id="{931D06D9-EA9B-42A0-81EE-D669D6CA5F33}"/>
              </a:ext>
            </a:extLst>
          </p:cNvPr>
          <p:cNvSpPr>
            <a:spLocks noGrp="1"/>
          </p:cNvSpPr>
          <p:nvPr>
            <p:ph type="body" sz="quarter" idx="16" hasCustomPrompt="1"/>
          </p:nvPr>
        </p:nvSpPr>
        <p:spPr>
          <a:xfrm>
            <a:off x="6056709" y="456403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5" name="Text Placeholder 7">
            <a:extLst>
              <a:ext uri="{FF2B5EF4-FFF2-40B4-BE49-F238E27FC236}">
                <a16:creationId xmlns:a16="http://schemas.microsoft.com/office/drawing/2014/main" xmlns="" id="{EFEA829A-6217-4965-B7BD-6BC37F7849AB}"/>
              </a:ext>
            </a:extLst>
          </p:cNvPr>
          <p:cNvSpPr>
            <a:spLocks noGrp="1"/>
          </p:cNvSpPr>
          <p:nvPr>
            <p:ph type="body" sz="quarter" idx="17" hasCustomPrompt="1"/>
          </p:nvPr>
        </p:nvSpPr>
        <p:spPr>
          <a:xfrm>
            <a:off x="6056709" y="52231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6" name="Text Placeholder 7">
            <a:extLst>
              <a:ext uri="{FF2B5EF4-FFF2-40B4-BE49-F238E27FC236}">
                <a16:creationId xmlns:a16="http://schemas.microsoft.com/office/drawing/2014/main" xmlns="" id="{E05DDB93-91CA-4BAF-9D63-E4134B435D8F}"/>
              </a:ext>
            </a:extLst>
          </p:cNvPr>
          <p:cNvSpPr>
            <a:spLocks noGrp="1"/>
          </p:cNvSpPr>
          <p:nvPr>
            <p:ph type="body" sz="quarter" idx="18" hasCustomPrompt="1"/>
          </p:nvPr>
        </p:nvSpPr>
        <p:spPr>
          <a:xfrm>
            <a:off x="6056709" y="5882286"/>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8" name="Picture Placeholder 47">
            <a:extLst>
              <a:ext uri="{FF2B5EF4-FFF2-40B4-BE49-F238E27FC236}">
                <a16:creationId xmlns:a16="http://schemas.microsoft.com/office/drawing/2014/main" xmlns="" id="{51CA337D-4B25-44C1-847A-AC0D74277B60}"/>
              </a:ext>
            </a:extLst>
          </p:cNvPr>
          <p:cNvSpPr>
            <a:spLocks noGrp="1"/>
          </p:cNvSpPr>
          <p:nvPr>
            <p:ph type="pic" sz="quarter" idx="19"/>
          </p:nvPr>
        </p:nvSpPr>
        <p:spPr>
          <a:xfrm>
            <a:off x="0" y="1381126"/>
            <a:ext cx="5620941" cy="5476875"/>
          </a:xfrm>
          <a:prstGeom prst="rect">
            <a:avLst/>
          </a:prstGeom>
        </p:spPr>
        <p:txBody>
          <a:bodyPr anchor="ctr"/>
          <a:lstStyle>
            <a:lvl1pPr algn="ctr">
              <a:defRPr/>
            </a:lvl1pPr>
          </a:lstStyle>
          <a:p>
            <a:r>
              <a:rPr lang="en-US"/>
              <a:t>Click icon to add picture</a:t>
            </a:r>
            <a:endParaRPr lang="pt-PT"/>
          </a:p>
        </p:txBody>
      </p:sp>
      <p:sp>
        <p:nvSpPr>
          <p:cNvPr id="1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92287165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xmlns="" id="{45848EA7-8D7C-4A7B-9182-7C1202EDBFB1}"/>
              </a:ext>
            </a:extLst>
          </p:cNvPr>
          <p:cNvSpPr/>
          <p:nvPr userDrawn="1"/>
        </p:nvSpPr>
        <p:spPr>
          <a:xfrm>
            <a:off x="4162591" y="732975"/>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7" name="Text Placeholder 7">
            <a:extLst>
              <a:ext uri="{FF2B5EF4-FFF2-40B4-BE49-F238E27FC236}">
                <a16:creationId xmlns:a16="http://schemas.microsoft.com/office/drawing/2014/main" xmlns="" id="{B223EFB8-88D3-4227-B238-464A474B852E}"/>
              </a:ext>
            </a:extLst>
          </p:cNvPr>
          <p:cNvSpPr>
            <a:spLocks noGrp="1"/>
          </p:cNvSpPr>
          <p:nvPr>
            <p:ph type="body" sz="quarter" idx="12" hasCustomPrompt="1"/>
          </p:nvPr>
        </p:nvSpPr>
        <p:spPr>
          <a:xfrm>
            <a:off x="1533525" y="3913792"/>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8" name="Text Placeholder 7">
            <a:extLst>
              <a:ext uri="{FF2B5EF4-FFF2-40B4-BE49-F238E27FC236}">
                <a16:creationId xmlns:a16="http://schemas.microsoft.com/office/drawing/2014/main" xmlns="" id="{274C953F-F6D9-4EEF-A914-7C47201B5536}"/>
              </a:ext>
            </a:extLst>
          </p:cNvPr>
          <p:cNvSpPr>
            <a:spLocks noGrp="1"/>
          </p:cNvSpPr>
          <p:nvPr>
            <p:ph type="body" sz="quarter" idx="13" hasCustomPrompt="1"/>
          </p:nvPr>
        </p:nvSpPr>
        <p:spPr>
          <a:xfrm>
            <a:off x="1533525" y="5111406"/>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5" name="Text Placeholder 7">
            <a:extLst>
              <a:ext uri="{FF2B5EF4-FFF2-40B4-BE49-F238E27FC236}">
                <a16:creationId xmlns:a16="http://schemas.microsoft.com/office/drawing/2014/main" xmlns="" id="{053B0AF9-F410-4C47-9D9C-CAC9890E4210}"/>
              </a:ext>
            </a:extLst>
          </p:cNvPr>
          <p:cNvSpPr>
            <a:spLocks noGrp="1"/>
          </p:cNvSpPr>
          <p:nvPr>
            <p:ph type="body" sz="quarter" idx="10" hasCustomPrompt="1"/>
          </p:nvPr>
        </p:nvSpPr>
        <p:spPr>
          <a:xfrm>
            <a:off x="305991" y="1413990"/>
            <a:ext cx="4723421" cy="894840"/>
          </a:xfrm>
          <a:prstGeom prst="rect">
            <a:avLst/>
          </a:prstGeom>
        </p:spPr>
        <p:txBody>
          <a:bodyPr>
            <a:noAutofit/>
          </a:bodyPr>
          <a:lstStyle>
            <a:lvl1pPr>
              <a:lnSpc>
                <a:spcPts val="1650"/>
              </a:lnSpc>
              <a:defRPr sz="13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6" name="Text Placeholder 7">
            <a:extLst>
              <a:ext uri="{FF2B5EF4-FFF2-40B4-BE49-F238E27FC236}">
                <a16:creationId xmlns:a16="http://schemas.microsoft.com/office/drawing/2014/main" xmlns="" id="{4C26CB88-1502-4963-9C3F-B1DA1792174C}"/>
              </a:ext>
            </a:extLst>
          </p:cNvPr>
          <p:cNvSpPr>
            <a:spLocks noGrp="1"/>
          </p:cNvSpPr>
          <p:nvPr>
            <p:ph type="body" sz="quarter" idx="11" hasCustomPrompt="1"/>
          </p:nvPr>
        </p:nvSpPr>
        <p:spPr>
          <a:xfrm>
            <a:off x="1533525" y="2611604"/>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xmlns="" id="{14E8646B-8451-4052-9B50-DB60E346C8FA}"/>
              </a:ext>
            </a:extLst>
          </p:cNvPr>
          <p:cNvSpPr>
            <a:spLocks noGrp="1"/>
          </p:cNvSpPr>
          <p:nvPr>
            <p:ph type="body" sz="quarter" idx="14" hasCustomPrompt="1"/>
          </p:nvPr>
        </p:nvSpPr>
        <p:spPr>
          <a:xfrm>
            <a:off x="5544108" y="5276722"/>
            <a:ext cx="3293902" cy="729525"/>
          </a:xfrm>
          <a:prstGeom prst="rect">
            <a:avLst/>
          </a:prstGeom>
        </p:spPr>
        <p:txBody>
          <a:bodyPr>
            <a:noAutofit/>
          </a:bodyPr>
          <a:lstStyle>
            <a:lvl1pPr algn="r">
              <a:lnSpc>
                <a:spcPts val="1350"/>
              </a:lnSpc>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42">
            <a:extLst>
              <a:ext uri="{FF2B5EF4-FFF2-40B4-BE49-F238E27FC236}">
                <a16:creationId xmlns:a16="http://schemas.microsoft.com/office/drawing/2014/main" xmlns="" id="{A06380E9-5885-470D-9428-A5F69B32620C}"/>
              </a:ext>
            </a:extLst>
          </p:cNvPr>
          <p:cNvSpPr>
            <a:spLocks noGrp="1"/>
          </p:cNvSpPr>
          <p:nvPr>
            <p:ph type="body" sz="quarter" idx="15" hasCustomPrompt="1"/>
          </p:nvPr>
        </p:nvSpPr>
        <p:spPr>
          <a:xfrm>
            <a:off x="5544108" y="4140765"/>
            <a:ext cx="3293902" cy="974725"/>
          </a:xfrm>
          <a:prstGeom prst="rect">
            <a:avLst/>
          </a:prstGeom>
        </p:spPr>
        <p:txBody>
          <a:bodyPr anchor="b">
            <a:noAutofit/>
          </a:bodyPr>
          <a:lstStyle>
            <a:lvl1pPr algn="r">
              <a:lnSpc>
                <a:spcPts val="2250"/>
              </a:lnSpc>
              <a:defRPr sz="195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4266122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xmlns=""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36" name="Text Placeholder 30">
            <a:extLst>
              <a:ext uri="{FF2B5EF4-FFF2-40B4-BE49-F238E27FC236}">
                <a16:creationId xmlns:a16="http://schemas.microsoft.com/office/drawing/2014/main" xmlns="" id="{A694DB54-BE04-4A4E-A6EE-DAEE5E62E607}"/>
              </a:ext>
            </a:extLst>
          </p:cNvPr>
          <p:cNvSpPr>
            <a:spLocks noGrp="1"/>
          </p:cNvSpPr>
          <p:nvPr>
            <p:ph type="body" sz="quarter" idx="22" hasCustomPrompt="1"/>
          </p:nvPr>
        </p:nvSpPr>
        <p:spPr>
          <a:xfrm>
            <a:off x="6574870" y="1370346"/>
            <a:ext cx="2263140" cy="4684811"/>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a16="http://schemas.microsoft.com/office/drawing/2014/main" xmlns=""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4">
            <a:extLst>
              <a:ext uri="{FF2B5EF4-FFF2-40B4-BE49-F238E27FC236}">
                <a16:creationId xmlns:a16="http://schemas.microsoft.com/office/drawing/2014/main" xmlns=""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26" name="Text Placeholder 4">
            <a:extLst>
              <a:ext uri="{FF2B5EF4-FFF2-40B4-BE49-F238E27FC236}">
                <a16:creationId xmlns:a16="http://schemas.microsoft.com/office/drawing/2014/main" xmlns="" id="{7E551D69-F21D-4601-B4BD-97ECB52F39D6}"/>
              </a:ext>
            </a:extLst>
          </p:cNvPr>
          <p:cNvSpPr>
            <a:spLocks noGrp="1"/>
          </p:cNvSpPr>
          <p:nvPr>
            <p:ph type="body" sz="quarter" idx="14" hasCustomPrompt="1"/>
          </p:nvPr>
        </p:nvSpPr>
        <p:spPr>
          <a:xfrm>
            <a:off x="587347" y="4963915"/>
            <a:ext cx="2472485" cy="331986"/>
          </a:xfrm>
          <a:prstGeom prst="rect">
            <a:avLst/>
          </a:prstGeom>
          <a:noFill/>
        </p:spPr>
        <p:txBody>
          <a:bodyPr anchor="ctr">
            <a:noAutofit/>
          </a:bodyPr>
          <a:lstStyle>
            <a:lvl1pPr algn="l">
              <a:defRPr sz="1200" b="1">
                <a:solidFill>
                  <a:schemeClr val="bg1"/>
                </a:solidFill>
              </a:defRPr>
            </a:lvl1pPr>
            <a:lvl2pPr>
              <a:defRPr sz="1050"/>
            </a:lvl2pPr>
            <a:lvl3pPr>
              <a:defRPr sz="900"/>
            </a:lvl3pPr>
            <a:lvl4pPr>
              <a:defRPr sz="825"/>
            </a:lvl4pPr>
            <a:lvl5pPr>
              <a:defRPr sz="825"/>
            </a:lvl5pPr>
          </a:lstStyle>
          <a:p>
            <a:pPr lvl="0"/>
            <a:r>
              <a:rPr lang="en-US" dirty="0"/>
              <a:t>Insert education </a:t>
            </a:r>
          </a:p>
        </p:txBody>
      </p:sp>
      <p:sp>
        <p:nvSpPr>
          <p:cNvPr id="23" name="Text Placeholder 4">
            <a:extLst>
              <a:ext uri="{FF2B5EF4-FFF2-40B4-BE49-F238E27FC236}">
                <a16:creationId xmlns:a16="http://schemas.microsoft.com/office/drawing/2014/main" xmlns="" id="{BC359575-5CC3-4B2F-91E7-19D6A150BE7B}"/>
              </a:ext>
            </a:extLst>
          </p:cNvPr>
          <p:cNvSpPr>
            <a:spLocks noGrp="1"/>
          </p:cNvSpPr>
          <p:nvPr>
            <p:ph type="body" sz="quarter" idx="13" hasCustomPrompt="1"/>
          </p:nvPr>
        </p:nvSpPr>
        <p:spPr>
          <a:xfrm>
            <a:off x="587347" y="3601840"/>
            <a:ext cx="2472485" cy="412363"/>
          </a:xfrm>
          <a:prstGeom prst="rect">
            <a:avLst/>
          </a:prstGeom>
          <a:noFill/>
        </p:spPr>
        <p:txBody>
          <a:bodyPr anchor="ctr">
            <a:noAutofit/>
          </a:bodyPr>
          <a:lstStyle>
            <a:lvl1pPr algn="l">
              <a:spcAft>
                <a:spcPts val="0"/>
              </a:spcAft>
              <a:defRPr sz="1350" b="1">
                <a:solidFill>
                  <a:schemeClr val="bg1"/>
                </a:solidFill>
              </a:defRPr>
            </a:lvl1pPr>
            <a:lvl2pPr>
              <a:defRPr sz="1050"/>
            </a:lvl2pPr>
            <a:lvl3pPr>
              <a:defRPr sz="900"/>
            </a:lvl3pPr>
            <a:lvl4pPr>
              <a:defRPr sz="825"/>
            </a:lvl4pPr>
            <a:lvl5pPr>
              <a:defRPr sz="825"/>
            </a:lvl5pPr>
          </a:lstStyle>
          <a:p>
            <a:pPr lvl="0"/>
            <a:r>
              <a:rPr lang="en-US" dirty="0"/>
              <a:t>Insert Name</a:t>
            </a:r>
          </a:p>
        </p:txBody>
      </p:sp>
      <p:sp>
        <p:nvSpPr>
          <p:cNvPr id="24" name="Text Placeholder 7">
            <a:extLst>
              <a:ext uri="{FF2B5EF4-FFF2-40B4-BE49-F238E27FC236}">
                <a16:creationId xmlns:a16="http://schemas.microsoft.com/office/drawing/2014/main" xmlns=""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27" name="Text Placeholder 7">
            <a:extLst>
              <a:ext uri="{FF2B5EF4-FFF2-40B4-BE49-F238E27FC236}">
                <a16:creationId xmlns:a16="http://schemas.microsoft.com/office/drawing/2014/main" xmlns="" id="{C78431F2-3F85-4748-A6BC-A08250A6D354}"/>
              </a:ext>
            </a:extLst>
          </p:cNvPr>
          <p:cNvSpPr>
            <a:spLocks noGrp="1"/>
          </p:cNvSpPr>
          <p:nvPr>
            <p:ph type="body" sz="quarter" idx="15" hasCustomPrompt="1"/>
          </p:nvPr>
        </p:nvSpPr>
        <p:spPr>
          <a:xfrm>
            <a:off x="586561" y="5286886"/>
            <a:ext cx="2473271" cy="713864"/>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31" name="Text Placeholder 30">
            <a:extLst>
              <a:ext uri="{FF2B5EF4-FFF2-40B4-BE49-F238E27FC236}">
                <a16:creationId xmlns:a16="http://schemas.microsoft.com/office/drawing/2014/main" xmlns=""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175022" marR="0" indent="-175022"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a16="http://schemas.microsoft.com/office/drawing/2014/main" xmlns=""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30">
            <a:extLst>
              <a:ext uri="{FF2B5EF4-FFF2-40B4-BE49-F238E27FC236}">
                <a16:creationId xmlns:a16="http://schemas.microsoft.com/office/drawing/2014/main" xmlns=""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a16="http://schemas.microsoft.com/office/drawing/2014/main" xmlns="" id="{1EFB3510-D39A-47CF-8191-109DDF9E53D5}"/>
              </a:ext>
            </a:extLst>
          </p:cNvPr>
          <p:cNvSpPr/>
          <p:nvPr userDrawn="1"/>
        </p:nvSpPr>
        <p:spPr>
          <a:xfrm>
            <a:off x="571971"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09320260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4" name="Picture Placeholder 10">
            <a:extLst>
              <a:ext uri="{FF2B5EF4-FFF2-40B4-BE49-F238E27FC236}">
                <a16:creationId xmlns:a16="http://schemas.microsoft.com/office/drawing/2014/main" xmlns=""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1" y="3068960"/>
            <a:ext cx="5022093" cy="3375382"/>
          </a:xfrm>
          <a:prstGeom prst="rect">
            <a:avLst/>
          </a:prstGeom>
        </p:spPr>
        <p:txBody>
          <a:bodyPr>
            <a:noAutofit/>
          </a:bodyPr>
          <a:lstStyle>
            <a:lvl1pPr>
              <a:lnSpc>
                <a:spcPts val="1500"/>
              </a:lnSpc>
              <a:spcAft>
                <a:spcPts val="1350"/>
              </a:spcAft>
              <a:defRPr sz="1200">
                <a:solidFill>
                  <a:schemeClr val="bg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xmlns=""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2250"/>
              </a:lnSpc>
            </a:pPr>
            <a:r>
              <a:rPr lang="en-US" dirty="0"/>
              <a:t>Click to insert title</a:t>
            </a:r>
            <a:endParaRPr lang="pt-PT" dirty="0"/>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3080771893"/>
      </p:ext>
    </p:extLst>
  </p:cSld>
  <p:clrMapOvr>
    <a:masterClrMapping/>
  </p:clrMapOvr>
  <p:extLst mod="1">
    <p:ext uri="{DCECCB84-F9BA-43D5-87BE-67443E8EF086}">
      <p15:sldGuideLst xmlns:p15="http://schemas.microsoft.com/office/powerpoint/2012/main">
        <p15:guide id="1" orient="horz" pos="255">
          <p15:clr>
            <a:srgbClr val="FBAE40"/>
          </p15:clr>
        </p15:guide>
        <p15:guide id="2" pos="257">
          <p15:clr>
            <a:srgbClr val="FBAE40"/>
          </p15:clr>
        </p15:guide>
        <p15:guide id="3" pos="6879">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1" y="2010607"/>
            <a:ext cx="4157663" cy="4442581"/>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1" name="Text Placeholder 7">
            <a:extLst>
              <a:ext uri="{FF2B5EF4-FFF2-40B4-BE49-F238E27FC236}">
                <a16:creationId xmlns:a16="http://schemas.microsoft.com/office/drawing/2014/main" xmlns="" id="{4F279807-494A-45DD-A5C6-24F625316B92}"/>
              </a:ext>
            </a:extLst>
          </p:cNvPr>
          <p:cNvSpPr>
            <a:spLocks noGrp="1"/>
          </p:cNvSpPr>
          <p:nvPr>
            <p:ph type="body" sz="quarter" idx="11" hasCustomPrompt="1"/>
          </p:nvPr>
        </p:nvSpPr>
        <p:spPr>
          <a:xfrm>
            <a:off x="4680349" y="2010606"/>
            <a:ext cx="4137333" cy="4441372"/>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3" name="Text Placeholder 7">
            <a:extLst>
              <a:ext uri="{FF2B5EF4-FFF2-40B4-BE49-F238E27FC236}">
                <a16:creationId xmlns:a16="http://schemas.microsoft.com/office/drawing/2014/main" xmlns=""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14" name="Text Placeholder 7">
            <a:extLst>
              <a:ext uri="{FF2B5EF4-FFF2-40B4-BE49-F238E27FC236}">
                <a16:creationId xmlns:a16="http://schemas.microsoft.com/office/drawing/2014/main" xmlns="" id="{47BDC0DA-1585-454D-9E74-41D2AFC0FEE5}"/>
              </a:ext>
            </a:extLst>
          </p:cNvPr>
          <p:cNvSpPr>
            <a:spLocks noGrp="1"/>
          </p:cNvSpPr>
          <p:nvPr>
            <p:ph type="body" sz="quarter" idx="13" hasCustomPrompt="1"/>
          </p:nvPr>
        </p:nvSpPr>
        <p:spPr>
          <a:xfrm>
            <a:off x="4680349" y="1420990"/>
            <a:ext cx="413733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9" name="Title Placeholder 1">
            <a:extLst>
              <a:ext uri="{FF2B5EF4-FFF2-40B4-BE49-F238E27FC236}">
                <a16:creationId xmlns:a16="http://schemas.microsoft.com/office/drawing/2014/main" xmlns="" id="{6733E381-C11A-4F10-88ED-DDEA4B9167E2}"/>
              </a:ext>
            </a:extLst>
          </p:cNvPr>
          <p:cNvSpPr>
            <a:spLocks noGrp="1"/>
          </p:cNvSpPr>
          <p:nvPr>
            <p:ph type="title" hasCustomPrompt="1"/>
          </p:nvPr>
        </p:nvSpPr>
        <p:spPr>
          <a:xfrm>
            <a:off x="305991"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2250"/>
              </a:lnSpc>
            </a:pPr>
            <a:r>
              <a:rPr lang="en-US" dirty="0"/>
              <a:t>Click to insert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76038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539740"/>
          </a:xfrm>
          <a:prstGeom prst="rect">
            <a:avLst/>
          </a:prstGeom>
        </p:spPr>
      </p:pic>
    </p:spTree>
    <p:extLst>
      <p:ext uri="{BB962C8B-B14F-4D97-AF65-F5344CB8AC3E}">
        <p14:creationId xmlns:p14="http://schemas.microsoft.com/office/powerpoint/2010/main" val="325021636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9"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319866"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4">
            <a:extLst>
              <a:ext uri="{FF2B5EF4-FFF2-40B4-BE49-F238E27FC236}">
                <a16:creationId xmlns:a16="http://schemas.microsoft.com/office/drawing/2014/main" xmlns="" id="{8D6FD04F-776D-4BC2-9828-DC149A95B778}"/>
              </a:ext>
            </a:extLst>
          </p:cNvPr>
          <p:cNvSpPr>
            <a:spLocks noGrp="1"/>
          </p:cNvSpPr>
          <p:nvPr>
            <p:ph type="body" sz="quarter" idx="27" hasCustomPrompt="1"/>
          </p:nvPr>
        </p:nvSpPr>
        <p:spPr>
          <a:xfrm>
            <a:off x="6163390"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9" name="Text Placeholder 4">
            <a:extLst>
              <a:ext uri="{FF2B5EF4-FFF2-40B4-BE49-F238E27FC236}">
                <a16:creationId xmlns:a16="http://schemas.microsoft.com/office/drawing/2014/main" xmlns="" id="{5A2CDF95-9D29-4775-8BEF-90BC5372B782}"/>
              </a:ext>
            </a:extLst>
          </p:cNvPr>
          <p:cNvSpPr>
            <a:spLocks noGrp="1"/>
          </p:cNvSpPr>
          <p:nvPr>
            <p:ph type="body" sz="quarter" idx="29" hasCustomPrompt="1"/>
          </p:nvPr>
        </p:nvSpPr>
        <p:spPr>
          <a:xfrm>
            <a:off x="3241628"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41" name="Text Placeholder 4">
            <a:extLst>
              <a:ext uri="{FF2B5EF4-FFF2-40B4-BE49-F238E27FC236}">
                <a16:creationId xmlns:a16="http://schemas.microsoft.com/office/drawing/2014/main" xmlns="" id="{6012FFDA-311F-429E-998E-F6E6B0A7186E}"/>
              </a:ext>
            </a:extLst>
          </p:cNvPr>
          <p:cNvSpPr>
            <a:spLocks noGrp="1"/>
          </p:cNvSpPr>
          <p:nvPr>
            <p:ph type="body" sz="quarter" idx="31" hasCustomPrompt="1"/>
          </p:nvPr>
        </p:nvSpPr>
        <p:spPr>
          <a:xfrm>
            <a:off x="305991" y="4231997"/>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19866"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3241628"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6163390"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9866" y="4674188"/>
            <a:ext cx="8518144" cy="1799211"/>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4339137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0"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a16="http://schemas.microsoft.com/office/drawing/2014/main" xmlns="" id="{F55AA728-28C9-4E2C-9F9C-ED1CE98A5CDA}"/>
              </a:ext>
            </a:extLst>
          </p:cNvPr>
          <p:cNvGrpSpPr>
            <a:grpSpLocks noChangeAspect="1"/>
          </p:cNvGrpSpPr>
          <p:nvPr userDrawn="1"/>
        </p:nvGrpSpPr>
        <p:grpSpPr bwMode="auto">
          <a:xfrm>
            <a:off x="282547" y="3487371"/>
            <a:ext cx="964466" cy="1201696"/>
            <a:chOff x="-163" y="-158"/>
            <a:chExt cx="2854" cy="2667"/>
          </a:xfrm>
        </p:grpSpPr>
        <p:sp>
          <p:nvSpPr>
            <p:cNvPr id="18" name="Freeform 5">
              <a:extLst>
                <a:ext uri="{FF2B5EF4-FFF2-40B4-BE49-F238E27FC236}">
                  <a16:creationId xmlns:a16="http://schemas.microsoft.com/office/drawing/2014/main" xmlns=""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9" name="Freeform 6">
              <a:extLst>
                <a:ext uri="{FF2B5EF4-FFF2-40B4-BE49-F238E27FC236}">
                  <a16:creationId xmlns:a16="http://schemas.microsoft.com/office/drawing/2014/main" xmlns=""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0" name="Freeform 7">
              <a:extLst>
                <a:ext uri="{FF2B5EF4-FFF2-40B4-BE49-F238E27FC236}">
                  <a16:creationId xmlns:a16="http://schemas.microsoft.com/office/drawing/2014/main" xmlns=""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1" name="Freeform 8">
              <a:extLst>
                <a:ext uri="{FF2B5EF4-FFF2-40B4-BE49-F238E27FC236}">
                  <a16:creationId xmlns:a16="http://schemas.microsoft.com/office/drawing/2014/main" xmlns=""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2" name="Freeform 9">
              <a:extLst>
                <a:ext uri="{FF2B5EF4-FFF2-40B4-BE49-F238E27FC236}">
                  <a16:creationId xmlns:a16="http://schemas.microsoft.com/office/drawing/2014/main" xmlns=""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23" name="Group 30">
            <a:extLst>
              <a:ext uri="{FF2B5EF4-FFF2-40B4-BE49-F238E27FC236}">
                <a16:creationId xmlns:a16="http://schemas.microsoft.com/office/drawing/2014/main" xmlns="" id="{A10900A1-B639-4F4D-B2A8-3302F49771BD}"/>
              </a:ext>
            </a:extLst>
          </p:cNvPr>
          <p:cNvGrpSpPr>
            <a:grpSpLocks noChangeAspect="1"/>
          </p:cNvGrpSpPr>
          <p:nvPr userDrawn="1"/>
        </p:nvGrpSpPr>
        <p:grpSpPr bwMode="auto">
          <a:xfrm>
            <a:off x="282547" y="1642923"/>
            <a:ext cx="959438" cy="1195892"/>
            <a:chOff x="-223" y="-210"/>
            <a:chExt cx="3852" cy="3601"/>
          </a:xfrm>
        </p:grpSpPr>
        <p:sp>
          <p:nvSpPr>
            <p:cNvPr id="24" name="Freeform 31">
              <a:extLst>
                <a:ext uri="{FF2B5EF4-FFF2-40B4-BE49-F238E27FC236}">
                  <a16:creationId xmlns:a16="http://schemas.microsoft.com/office/drawing/2014/main" xmlns=""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5" name="Freeform 32">
              <a:extLst>
                <a:ext uri="{FF2B5EF4-FFF2-40B4-BE49-F238E27FC236}">
                  <a16:creationId xmlns:a16="http://schemas.microsoft.com/office/drawing/2014/main" xmlns=""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6" name="Freeform 33">
              <a:extLst>
                <a:ext uri="{FF2B5EF4-FFF2-40B4-BE49-F238E27FC236}">
                  <a16:creationId xmlns:a16="http://schemas.microsoft.com/office/drawing/2014/main" xmlns=""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0" name="Freeform 34">
              <a:extLst>
                <a:ext uri="{FF2B5EF4-FFF2-40B4-BE49-F238E27FC236}">
                  <a16:creationId xmlns:a16="http://schemas.microsoft.com/office/drawing/2014/main" xmlns=""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1" name="Freeform 35">
              <a:extLst>
                <a:ext uri="{FF2B5EF4-FFF2-40B4-BE49-F238E27FC236}">
                  <a16:creationId xmlns:a16="http://schemas.microsoft.com/office/drawing/2014/main" xmlns=""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32" name="Group 12">
            <a:extLst>
              <a:ext uri="{FF2B5EF4-FFF2-40B4-BE49-F238E27FC236}">
                <a16:creationId xmlns:a16="http://schemas.microsoft.com/office/drawing/2014/main" xmlns="" id="{B03705AC-ADA5-4143-92DC-8EE15523316C}"/>
              </a:ext>
            </a:extLst>
          </p:cNvPr>
          <p:cNvGrpSpPr>
            <a:grpSpLocks noChangeAspect="1"/>
          </p:cNvGrpSpPr>
          <p:nvPr userDrawn="1"/>
        </p:nvGrpSpPr>
        <p:grpSpPr bwMode="auto">
          <a:xfrm>
            <a:off x="282547" y="5168264"/>
            <a:ext cx="966273" cy="1201696"/>
            <a:chOff x="-60" y="-50"/>
            <a:chExt cx="996" cy="929"/>
          </a:xfrm>
        </p:grpSpPr>
        <p:sp>
          <p:nvSpPr>
            <p:cNvPr id="33" name="Freeform 13">
              <a:extLst>
                <a:ext uri="{FF2B5EF4-FFF2-40B4-BE49-F238E27FC236}">
                  <a16:creationId xmlns:a16="http://schemas.microsoft.com/office/drawing/2014/main" xmlns=""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4" name="Freeform 14">
              <a:extLst>
                <a:ext uri="{FF2B5EF4-FFF2-40B4-BE49-F238E27FC236}">
                  <a16:creationId xmlns:a16="http://schemas.microsoft.com/office/drawing/2014/main" xmlns=""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5" name="Freeform 15">
              <a:extLst>
                <a:ext uri="{FF2B5EF4-FFF2-40B4-BE49-F238E27FC236}">
                  <a16:creationId xmlns:a16="http://schemas.microsoft.com/office/drawing/2014/main" xmlns=""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6" name="Freeform 16">
              <a:extLst>
                <a:ext uri="{FF2B5EF4-FFF2-40B4-BE49-F238E27FC236}">
                  <a16:creationId xmlns:a16="http://schemas.microsoft.com/office/drawing/2014/main" xmlns=""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Tree>
    <p:extLst>
      <p:ext uri="{BB962C8B-B14F-4D97-AF65-F5344CB8AC3E}">
        <p14:creationId xmlns:p14="http://schemas.microsoft.com/office/powerpoint/2010/main" val="390882083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xmlns=""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8" name="Chart Placeholder 29">
            <a:extLst>
              <a:ext uri="{FF2B5EF4-FFF2-40B4-BE49-F238E27FC236}">
                <a16:creationId xmlns:a16="http://schemas.microsoft.com/office/drawing/2014/main" xmlns="" id="{6F232C89-BD5F-4CA7-A3AA-F6F1576CFE6E}"/>
              </a:ext>
            </a:extLst>
          </p:cNvPr>
          <p:cNvSpPr>
            <a:spLocks noGrp="1"/>
          </p:cNvSpPr>
          <p:nvPr>
            <p:ph type="chart" sz="quarter" idx="39"/>
          </p:nvPr>
        </p:nvSpPr>
        <p:spPr>
          <a:xfrm>
            <a:off x="4951143" y="2032334"/>
            <a:ext cx="1296144" cy="1617453"/>
          </a:xfrm>
          <a:prstGeom prst="rect">
            <a:avLst/>
          </a:prstGeom>
        </p:spPr>
        <p:txBody>
          <a:bodyPr anchor="ctr"/>
          <a:lstStyle>
            <a:lvl1pPr algn="ctr">
              <a:defRPr/>
            </a:lvl1pPr>
          </a:lstStyle>
          <a:p>
            <a:r>
              <a:rPr lang="en-US"/>
              <a:t>Click icon to add chart</a:t>
            </a:r>
            <a:endParaRPr lang="pt-PT" dirty="0"/>
          </a:p>
        </p:txBody>
      </p:sp>
      <p:sp>
        <p:nvSpPr>
          <p:cNvPr id="33" name="Text Placeholder 7">
            <a:extLst>
              <a:ext uri="{FF2B5EF4-FFF2-40B4-BE49-F238E27FC236}">
                <a16:creationId xmlns:a16="http://schemas.microsoft.com/office/drawing/2014/main" xmlns=""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0" name="Chart Placeholder 29">
            <a:extLst>
              <a:ext uri="{FF2B5EF4-FFF2-40B4-BE49-F238E27FC236}">
                <a16:creationId xmlns:a16="http://schemas.microsoft.com/office/drawing/2014/main" xmlns="" id="{667CB86F-C1D1-4D9A-BBD9-57EF8C95B524}"/>
              </a:ext>
            </a:extLst>
          </p:cNvPr>
          <p:cNvSpPr>
            <a:spLocks noGrp="1"/>
          </p:cNvSpPr>
          <p:nvPr userDrawn="1">
            <p:ph type="chart" sz="quarter" idx="10"/>
          </p:nvPr>
        </p:nvSpPr>
        <p:spPr>
          <a:xfrm>
            <a:off x="926595" y="2027571"/>
            <a:ext cx="1296144" cy="1617453"/>
          </a:xfrm>
          <a:prstGeom prst="rect">
            <a:avLst/>
          </a:prstGeom>
        </p:spPr>
        <p:txBody>
          <a:bodyPr anchor="ctr"/>
          <a:lstStyle>
            <a:lvl1pPr algn="ctr">
              <a:defRPr/>
            </a:lvl1pPr>
          </a:lstStyle>
          <a:p>
            <a:r>
              <a:rPr lang="en-US"/>
              <a:t>Click icon to add chart</a:t>
            </a:r>
            <a:endParaRPr lang="pt-PT" dirty="0"/>
          </a:p>
        </p:txBody>
      </p:sp>
      <p:sp>
        <p:nvSpPr>
          <p:cNvPr id="32" name="Text Placeholder 31">
            <a:extLst>
              <a:ext uri="{FF2B5EF4-FFF2-40B4-BE49-F238E27FC236}">
                <a16:creationId xmlns:a16="http://schemas.microsoft.com/office/drawing/2014/main" xmlns="" id="{B1204F05-191D-4ACA-AADF-FB43F1F07D83}"/>
              </a:ext>
            </a:extLst>
          </p:cNvPr>
          <p:cNvSpPr>
            <a:spLocks noGrp="1"/>
          </p:cNvSpPr>
          <p:nvPr userDrawn="1">
            <p:ph type="body" sz="quarter" idx="11" hasCustomPrompt="1"/>
          </p:nvPr>
        </p:nvSpPr>
        <p:spPr>
          <a:xfrm>
            <a:off x="1277075" y="2708276"/>
            <a:ext cx="648632" cy="314325"/>
          </a:xfrm>
          <a:prstGeom prst="rect">
            <a:avLst/>
          </a:prstGeom>
        </p:spPr>
        <p:txBody>
          <a:bodyPr anchor="ctr">
            <a:noAutofit/>
          </a:bodyPr>
          <a:lstStyle>
            <a:lvl1pPr algn="ctr">
              <a:defRPr sz="1200" b="1"/>
            </a:lvl1pPr>
          </a:lstStyle>
          <a:p>
            <a:pPr lvl="0"/>
            <a:r>
              <a:rPr lang="pt-PT" dirty="0"/>
              <a:t>XX%</a:t>
            </a:r>
          </a:p>
        </p:txBody>
      </p:sp>
      <p:sp>
        <p:nvSpPr>
          <p:cNvPr id="34" name="Text Placeholder 7">
            <a:extLst>
              <a:ext uri="{FF2B5EF4-FFF2-40B4-BE49-F238E27FC236}">
                <a16:creationId xmlns:a16="http://schemas.microsoft.com/office/drawing/2014/main" xmlns=""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5" name="Chart Placeholder 29">
            <a:extLst>
              <a:ext uri="{FF2B5EF4-FFF2-40B4-BE49-F238E27FC236}">
                <a16:creationId xmlns:a16="http://schemas.microsoft.com/office/drawing/2014/main" xmlns="" id="{D061EF55-20AF-4182-B722-C227F72A880B}"/>
              </a:ext>
            </a:extLst>
          </p:cNvPr>
          <p:cNvSpPr>
            <a:spLocks noGrp="1"/>
          </p:cNvSpPr>
          <p:nvPr userDrawn="1">
            <p:ph type="chart" sz="quarter" idx="36"/>
          </p:nvPr>
        </p:nvSpPr>
        <p:spPr>
          <a:xfrm>
            <a:off x="2938869" y="2027571"/>
            <a:ext cx="1296144" cy="1617453"/>
          </a:xfrm>
          <a:prstGeom prst="rect">
            <a:avLst/>
          </a:prstGeom>
        </p:spPr>
        <p:txBody>
          <a:bodyPr anchor="ctr"/>
          <a:lstStyle>
            <a:lvl1pPr algn="ctr">
              <a:defRPr/>
            </a:lvl1pPr>
          </a:lstStyle>
          <a:p>
            <a:r>
              <a:rPr lang="en-US"/>
              <a:t>Click icon to add chart</a:t>
            </a:r>
            <a:endParaRPr lang="pt-PT" dirty="0"/>
          </a:p>
        </p:txBody>
      </p:sp>
      <p:sp>
        <p:nvSpPr>
          <p:cNvPr id="36" name="Text Placeholder 31">
            <a:extLst>
              <a:ext uri="{FF2B5EF4-FFF2-40B4-BE49-F238E27FC236}">
                <a16:creationId xmlns:a16="http://schemas.microsoft.com/office/drawing/2014/main" xmlns="" id="{E682B04D-D1A2-4B73-BDB4-D4FBD2A9BEF1}"/>
              </a:ext>
            </a:extLst>
          </p:cNvPr>
          <p:cNvSpPr>
            <a:spLocks noGrp="1"/>
          </p:cNvSpPr>
          <p:nvPr userDrawn="1">
            <p:ph type="body" sz="quarter" idx="37" hasCustomPrompt="1"/>
          </p:nvPr>
        </p:nvSpPr>
        <p:spPr>
          <a:xfrm>
            <a:off x="3284822" y="2708276"/>
            <a:ext cx="648632" cy="314325"/>
          </a:xfrm>
          <a:prstGeom prst="rect">
            <a:avLst/>
          </a:prstGeom>
        </p:spPr>
        <p:txBody>
          <a:bodyPr anchor="ctr">
            <a:noAutofit/>
          </a:bodyPr>
          <a:lstStyle>
            <a:lvl1pPr algn="ctr">
              <a:defRPr sz="1200" b="1"/>
            </a:lvl1pPr>
          </a:lstStyle>
          <a:p>
            <a:pPr lvl="0"/>
            <a:r>
              <a:rPr lang="pt-PT" dirty="0"/>
              <a:t>XX%</a:t>
            </a:r>
          </a:p>
        </p:txBody>
      </p:sp>
      <p:sp>
        <p:nvSpPr>
          <p:cNvPr id="37" name="Text Placeholder 7">
            <a:extLst>
              <a:ext uri="{FF2B5EF4-FFF2-40B4-BE49-F238E27FC236}">
                <a16:creationId xmlns:a16="http://schemas.microsoft.com/office/drawing/2014/main" xmlns=""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9" name="Text Placeholder 31">
            <a:extLst>
              <a:ext uri="{FF2B5EF4-FFF2-40B4-BE49-F238E27FC236}">
                <a16:creationId xmlns:a16="http://schemas.microsoft.com/office/drawing/2014/main" xmlns="" id="{9EF5179D-59B1-44D7-BC86-E8A77DCFF84C}"/>
              </a:ext>
            </a:extLst>
          </p:cNvPr>
          <p:cNvSpPr>
            <a:spLocks noGrp="1"/>
          </p:cNvSpPr>
          <p:nvPr userDrawn="1">
            <p:ph type="body" sz="quarter" idx="40" hasCustomPrompt="1"/>
          </p:nvPr>
        </p:nvSpPr>
        <p:spPr>
          <a:xfrm>
            <a:off x="5285072" y="2708276"/>
            <a:ext cx="648632" cy="314325"/>
          </a:xfrm>
          <a:prstGeom prst="rect">
            <a:avLst/>
          </a:prstGeom>
        </p:spPr>
        <p:txBody>
          <a:bodyPr anchor="ctr">
            <a:noAutofit/>
          </a:bodyPr>
          <a:lstStyle>
            <a:lvl1pPr algn="ctr">
              <a:defRPr sz="1200" b="1"/>
            </a:lvl1pPr>
          </a:lstStyle>
          <a:p>
            <a:pPr lvl="0"/>
            <a:r>
              <a:rPr lang="pt-PT" dirty="0"/>
              <a:t>XX%</a:t>
            </a:r>
          </a:p>
        </p:txBody>
      </p:sp>
      <p:sp>
        <p:nvSpPr>
          <p:cNvPr id="40" name="Chart Placeholder 29">
            <a:extLst>
              <a:ext uri="{FF2B5EF4-FFF2-40B4-BE49-F238E27FC236}">
                <a16:creationId xmlns:a16="http://schemas.microsoft.com/office/drawing/2014/main" xmlns="" id="{D076F0C2-9B62-4C55-88BD-5D8F3A4066E8}"/>
              </a:ext>
            </a:extLst>
          </p:cNvPr>
          <p:cNvSpPr>
            <a:spLocks noGrp="1"/>
          </p:cNvSpPr>
          <p:nvPr userDrawn="1">
            <p:ph type="chart" sz="quarter" idx="41"/>
          </p:nvPr>
        </p:nvSpPr>
        <p:spPr>
          <a:xfrm>
            <a:off x="6963417" y="2032334"/>
            <a:ext cx="1296144" cy="1617453"/>
          </a:xfrm>
          <a:prstGeom prst="rect">
            <a:avLst/>
          </a:prstGeom>
        </p:spPr>
        <p:txBody>
          <a:bodyPr anchor="ctr"/>
          <a:lstStyle>
            <a:lvl1pPr algn="ctr">
              <a:defRPr/>
            </a:lvl1pPr>
          </a:lstStyle>
          <a:p>
            <a:r>
              <a:rPr lang="en-US"/>
              <a:t>Click icon to add chart</a:t>
            </a:r>
            <a:endParaRPr lang="pt-PT" dirty="0"/>
          </a:p>
        </p:txBody>
      </p:sp>
      <p:sp>
        <p:nvSpPr>
          <p:cNvPr id="41" name="Text Placeholder 7">
            <a:extLst>
              <a:ext uri="{FF2B5EF4-FFF2-40B4-BE49-F238E27FC236}">
                <a16:creationId xmlns:a16="http://schemas.microsoft.com/office/drawing/2014/main" xmlns=""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42" name="Text Placeholder 31">
            <a:extLst>
              <a:ext uri="{FF2B5EF4-FFF2-40B4-BE49-F238E27FC236}">
                <a16:creationId xmlns:a16="http://schemas.microsoft.com/office/drawing/2014/main" xmlns="" id="{93DCB675-62E7-4926-98A4-F120ABA92EBF}"/>
              </a:ext>
            </a:extLst>
          </p:cNvPr>
          <p:cNvSpPr>
            <a:spLocks noGrp="1"/>
          </p:cNvSpPr>
          <p:nvPr userDrawn="1">
            <p:ph type="body" sz="quarter" idx="43" hasCustomPrompt="1"/>
          </p:nvPr>
        </p:nvSpPr>
        <p:spPr>
          <a:xfrm>
            <a:off x="7313897" y="2708276"/>
            <a:ext cx="648632" cy="314325"/>
          </a:xfrm>
          <a:prstGeom prst="rect">
            <a:avLst/>
          </a:prstGeom>
        </p:spPr>
        <p:txBody>
          <a:bodyPr anchor="ctr">
            <a:noAutofit/>
          </a:bodyPr>
          <a:lstStyle>
            <a:lvl1pPr algn="ctr">
              <a:defRPr sz="1200" b="1"/>
            </a:lvl1pPr>
          </a:lstStyle>
          <a:p>
            <a:pPr lvl="0"/>
            <a:r>
              <a:rPr lang="pt-PT" dirty="0"/>
              <a:t>XX%</a:t>
            </a:r>
          </a:p>
        </p:txBody>
      </p:sp>
      <p:sp>
        <p:nvSpPr>
          <p:cNvPr id="43" name="Text Placeholder 7">
            <a:extLst>
              <a:ext uri="{FF2B5EF4-FFF2-40B4-BE49-F238E27FC236}">
                <a16:creationId xmlns:a16="http://schemas.microsoft.com/office/drawing/2014/main" xmlns=""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2400"/>
              </a:lnSpc>
              <a:defRPr sz="2100" b="1">
                <a:solidFill>
                  <a:srgbClr val="2B0A3D"/>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xx%</a:t>
            </a:r>
          </a:p>
        </p:txBody>
      </p:sp>
      <p:sp>
        <p:nvSpPr>
          <p:cNvPr id="44" name="Text Placeholder 7">
            <a:extLst>
              <a:ext uri="{FF2B5EF4-FFF2-40B4-BE49-F238E27FC236}">
                <a16:creationId xmlns:a16="http://schemas.microsoft.com/office/drawing/2014/main" xmlns="" id="{8E1CE648-2FAE-4439-A1A4-5BE3863514F4}"/>
              </a:ext>
            </a:extLst>
          </p:cNvPr>
          <p:cNvSpPr>
            <a:spLocks noGrp="1"/>
          </p:cNvSpPr>
          <p:nvPr>
            <p:ph type="body" sz="quarter" idx="45" hasCustomPrompt="1"/>
          </p:nvPr>
        </p:nvSpPr>
        <p:spPr>
          <a:xfrm>
            <a:off x="2162546" y="5163113"/>
            <a:ext cx="6299559" cy="867147"/>
          </a:xfrm>
          <a:prstGeom prst="rect">
            <a:avLst/>
          </a:prstGeom>
        </p:spPr>
        <p:txBody>
          <a:bodyPr anchor="ctr">
            <a:noAutofit/>
          </a:bodyPr>
          <a:lstStyle>
            <a:lvl1pPr algn="l">
              <a:lnSpc>
                <a:spcPts val="1350"/>
              </a:lnSpc>
              <a:spcBef>
                <a:spcPts val="450"/>
              </a:spcBef>
              <a:defRPr sz="12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0"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346203168"/>
      </p:ext>
    </p:extLst>
  </p:cSld>
  <p:clrMapOvr>
    <a:overrideClrMapping bg1="lt1" tx1="dk1" bg2="lt2" tx2="dk2" accent1="accent1" accent2="accent2" accent3="accent3" accent4="accent4" accent5="accent5" accent6="accent6" hlink="hlink" folHlink="folHlink"/>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xmlns="" id="{F28BC1D5-366F-454F-B964-C24C14979142}"/>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rot="16200000">
            <a:off x="6404341" y="-1038742"/>
            <a:ext cx="1706401" cy="3772916"/>
          </a:xfrm>
          <a:prstGeom prst="rect">
            <a:avLst/>
          </a:prstGeom>
        </p:spPr>
      </p:pic>
      <p:sp>
        <p:nvSpPr>
          <p:cNvPr id="4" name="Rectangle 3">
            <a:extLst>
              <a:ext uri="{FF2B5EF4-FFF2-40B4-BE49-F238E27FC236}">
                <a16:creationId xmlns:a16="http://schemas.microsoft.com/office/drawing/2014/main" xmlns=""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5" name="Rectangle 4">
            <a:extLst>
              <a:ext uri="{FF2B5EF4-FFF2-40B4-BE49-F238E27FC236}">
                <a16:creationId xmlns:a16="http://schemas.microsoft.com/office/drawing/2014/main" xmlns="" id="{5D624820-6891-4116-9EE3-E6D3B41D5557}"/>
              </a:ext>
            </a:extLst>
          </p:cNvPr>
          <p:cNvSpPr/>
          <p:nvPr userDrawn="1"/>
        </p:nvSpPr>
        <p:spPr>
          <a:xfrm>
            <a:off x="3250406"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6" name="Rectangle 5">
            <a:extLst>
              <a:ext uri="{FF2B5EF4-FFF2-40B4-BE49-F238E27FC236}">
                <a16:creationId xmlns:a16="http://schemas.microsoft.com/office/drawing/2014/main" xmlns="" id="{4ED1E18D-CB5A-40D2-9E0C-21B1DC24C582}"/>
              </a:ext>
            </a:extLst>
          </p:cNvPr>
          <p:cNvSpPr/>
          <p:nvPr userDrawn="1"/>
        </p:nvSpPr>
        <p:spPr>
          <a:xfrm>
            <a:off x="6194822"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1" name="Text Placeholder 4">
            <a:extLst>
              <a:ext uri="{FF2B5EF4-FFF2-40B4-BE49-F238E27FC236}">
                <a16:creationId xmlns:a16="http://schemas.microsoft.com/office/drawing/2014/main" xmlns="" id="{5714BE43-18D4-460E-A270-8F2FA1EB1FE6}"/>
              </a:ext>
            </a:extLst>
          </p:cNvPr>
          <p:cNvSpPr>
            <a:spLocks noGrp="1"/>
          </p:cNvSpPr>
          <p:nvPr>
            <p:ph type="body" sz="quarter" idx="13" hasCustomPrompt="1"/>
          </p:nvPr>
        </p:nvSpPr>
        <p:spPr>
          <a:xfrm>
            <a:off x="543762" y="3332369"/>
            <a:ext cx="2167646" cy="645047"/>
          </a:xfrm>
          <a:prstGeom prst="rect">
            <a:avLst/>
          </a:prstGeom>
          <a:noFill/>
        </p:spPr>
        <p:txBody>
          <a:bodyPr anchor="ctr">
            <a:noAutofit/>
          </a:bodyPr>
          <a:lstStyle>
            <a:lvl1pPr algn="l">
              <a:lnSpc>
                <a:spcPts val="1350"/>
              </a:lnSpc>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7">
            <a:extLst>
              <a:ext uri="{FF2B5EF4-FFF2-40B4-BE49-F238E27FC236}">
                <a16:creationId xmlns:a16="http://schemas.microsoft.com/office/drawing/2014/main" xmlns=""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050"/>
            </a:lvl1pPr>
            <a:lvl2pPr>
              <a:lnSpc>
                <a:spcPts val="1050"/>
              </a:lnSpc>
              <a:defRPr sz="900"/>
            </a:lvl2pPr>
            <a:lvl3pPr>
              <a:lnSpc>
                <a:spcPts val="975"/>
              </a:lnSpc>
              <a:defRPr sz="825"/>
            </a:lvl3pPr>
            <a:lvl4pPr>
              <a:lnSpc>
                <a:spcPts val="900"/>
              </a:lnSpc>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A44485C3-4220-46B7-B1FC-AB2889C2B910}"/>
              </a:ext>
            </a:extLst>
          </p:cNvPr>
          <p:cNvSpPr>
            <a:spLocks noGrp="1"/>
          </p:cNvSpPr>
          <p:nvPr>
            <p:ph type="body" sz="quarter" idx="33" hasCustomPrompt="1"/>
          </p:nvPr>
        </p:nvSpPr>
        <p:spPr>
          <a:xfrm>
            <a:off x="3488177" y="3332369"/>
            <a:ext cx="2167646" cy="645047"/>
          </a:xfrm>
          <a:prstGeom prst="rect">
            <a:avLst/>
          </a:prstGeom>
          <a:noFill/>
        </p:spPr>
        <p:txBody>
          <a:bodyPr anchor="ctr">
            <a:noAutofit/>
          </a:bodyPr>
          <a:lstStyle>
            <a:lvl1pPr algn="l">
              <a:lnSpc>
                <a:spcPts val="1350"/>
              </a:lnSpc>
              <a:defRPr sz="1200" b="1">
                <a:solidFill>
                  <a:srgbClr val="FF304C"/>
                </a:solidFill>
              </a:defRPr>
            </a:lvl1pPr>
            <a:lvl2pPr>
              <a:defRPr sz="1050"/>
            </a:lvl2pPr>
            <a:lvl3pPr>
              <a:defRPr sz="900"/>
            </a:lvl3pPr>
            <a:lvl4pPr>
              <a:defRPr sz="825"/>
            </a:lvl4pPr>
            <a:lvl5pPr>
              <a:defRPr sz="825"/>
            </a:lvl5pPr>
          </a:lstStyle>
          <a:p>
            <a:pPr lvl="0"/>
            <a:r>
              <a:rPr lang="en-US" dirty="0"/>
              <a:t>Click to insert title</a:t>
            </a:r>
          </a:p>
        </p:txBody>
      </p:sp>
      <p:sp>
        <p:nvSpPr>
          <p:cNvPr id="35" name="Text Placeholder 4">
            <a:extLst>
              <a:ext uri="{FF2B5EF4-FFF2-40B4-BE49-F238E27FC236}">
                <a16:creationId xmlns:a16="http://schemas.microsoft.com/office/drawing/2014/main" xmlns="" id="{310CE3C3-B1E7-4F6F-B7BE-DF93DF2ACD74}"/>
              </a:ext>
            </a:extLst>
          </p:cNvPr>
          <p:cNvSpPr>
            <a:spLocks noGrp="1"/>
          </p:cNvSpPr>
          <p:nvPr>
            <p:ph type="body" sz="quarter" idx="35" hasCustomPrompt="1"/>
          </p:nvPr>
        </p:nvSpPr>
        <p:spPr>
          <a:xfrm>
            <a:off x="6432593" y="3332369"/>
            <a:ext cx="2167646" cy="645047"/>
          </a:xfrm>
          <a:prstGeom prst="rect">
            <a:avLst/>
          </a:prstGeom>
          <a:noFill/>
        </p:spPr>
        <p:txBody>
          <a:bodyPr anchor="ctr">
            <a:noAutofit/>
          </a:bodyPr>
          <a:lstStyle>
            <a:lvl1pPr algn="l">
              <a:lnSpc>
                <a:spcPts val="1350"/>
              </a:lnSpc>
              <a:defRPr sz="1200" b="1">
                <a:solidFill>
                  <a:srgbClr val="2C004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7">
            <a:extLst>
              <a:ext uri="{FF2B5EF4-FFF2-40B4-BE49-F238E27FC236}">
                <a16:creationId xmlns:a16="http://schemas.microsoft.com/office/drawing/2014/main" xmlns="" id="{32047331-01BE-47AE-BC0C-B787B1E9553B}"/>
              </a:ext>
            </a:extLst>
          </p:cNvPr>
          <p:cNvSpPr>
            <a:spLocks noGrp="1"/>
          </p:cNvSpPr>
          <p:nvPr>
            <p:ph type="body" sz="quarter" idx="37" hasCustomPrompt="1"/>
          </p:nvPr>
        </p:nvSpPr>
        <p:spPr>
          <a:xfrm>
            <a:off x="6373598" y="295729"/>
            <a:ext cx="2195930" cy="876300"/>
          </a:xfrm>
          <a:prstGeom prst="rect">
            <a:avLst/>
          </a:prstGeom>
        </p:spPr>
        <p:txBody>
          <a:bodyPr anchor="t">
            <a:noAutofit/>
          </a:bodyPr>
          <a:lstStyle>
            <a:lvl1pPr>
              <a:lnSpc>
                <a:spcPct val="100000"/>
              </a:lnSpc>
              <a:defRPr sz="1200" b="1"/>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pic>
        <p:nvPicPr>
          <p:cNvPr id="15" name="Graphic 14">
            <a:extLst>
              <a:ext uri="{FF2B5EF4-FFF2-40B4-BE49-F238E27FC236}">
                <a16:creationId xmlns:a16="http://schemas.microsoft.com/office/drawing/2014/main" xmlns="" id="{CA70D5E4-F0EE-4368-A09C-60021E85A04E}"/>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a16="http://schemas.microsoft.com/office/drawing/2014/main" xmlns="" id="{DF3E2A1A-B668-4C6F-87C6-8F37A241C2C0}"/>
              </a:ext>
            </a:extLst>
          </p:cNvPr>
          <p:cNvSpPr>
            <a:spLocks noGrp="1"/>
          </p:cNvSpPr>
          <p:nvPr>
            <p:ph type="body" sz="quarter" idx="38" hasCustomPrompt="1"/>
          </p:nvPr>
        </p:nvSpPr>
        <p:spPr>
          <a:xfrm>
            <a:off x="3500159" y="4079992"/>
            <a:ext cx="2155664" cy="1711208"/>
          </a:xfrm>
          <a:prstGeom prst="rect">
            <a:avLst/>
          </a:prstGeom>
        </p:spPr>
        <p:txBody>
          <a:bodyPr>
            <a:noAutofit/>
          </a:bodyPr>
          <a:lstStyle>
            <a:lvl1pPr>
              <a:lnSpc>
                <a:spcPct val="100000"/>
              </a:lnSpc>
              <a:defRPr sz="1050"/>
            </a:lvl1pPr>
            <a:lvl2pPr>
              <a:lnSpc>
                <a:spcPts val="1050"/>
              </a:lnSpc>
              <a:buClr>
                <a:schemeClr val="accent4"/>
              </a:buClr>
              <a:defRPr sz="900"/>
            </a:lvl2pPr>
            <a:lvl3pPr>
              <a:lnSpc>
                <a:spcPts val="975"/>
              </a:lnSpc>
              <a:buClr>
                <a:schemeClr val="accent4"/>
              </a:buClr>
              <a:defRPr sz="825"/>
            </a:lvl3pPr>
            <a:lvl4pPr>
              <a:lnSpc>
                <a:spcPts val="900"/>
              </a:lnSpc>
              <a:buClr>
                <a:schemeClr val="accent4"/>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a16="http://schemas.microsoft.com/office/drawing/2014/main" xmlns="" id="{DF3E2A1A-B668-4C6F-87C6-8F37A241C2C0}"/>
              </a:ext>
            </a:extLst>
          </p:cNvPr>
          <p:cNvSpPr>
            <a:spLocks noGrp="1"/>
          </p:cNvSpPr>
          <p:nvPr>
            <p:ph type="body" sz="quarter" idx="39" hasCustomPrompt="1"/>
          </p:nvPr>
        </p:nvSpPr>
        <p:spPr>
          <a:xfrm>
            <a:off x="6444575" y="4079992"/>
            <a:ext cx="2155664" cy="1711208"/>
          </a:xfrm>
          <a:prstGeom prst="rect">
            <a:avLst/>
          </a:prstGeom>
        </p:spPr>
        <p:txBody>
          <a:bodyPr>
            <a:noAutofit/>
          </a:bodyPr>
          <a:lstStyle>
            <a:lvl1pPr>
              <a:lnSpc>
                <a:spcPct val="100000"/>
              </a:lnSpc>
              <a:defRPr sz="1050"/>
            </a:lvl1pPr>
            <a:lvl2pPr>
              <a:lnSpc>
                <a:spcPts val="1050"/>
              </a:lnSpc>
              <a:buClr>
                <a:schemeClr val="accent3"/>
              </a:buClr>
              <a:defRPr sz="900"/>
            </a:lvl2pPr>
            <a:lvl3pPr>
              <a:lnSpc>
                <a:spcPts val="975"/>
              </a:lnSpc>
              <a:buClr>
                <a:schemeClr val="accent3"/>
              </a:buClr>
              <a:defRPr sz="825"/>
            </a:lvl3pPr>
            <a:lvl4pPr>
              <a:lnSpc>
                <a:spcPts val="900"/>
              </a:lnSpc>
              <a:buClr>
                <a:schemeClr val="accent3"/>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154659487"/>
      </p:ext>
    </p:extLst>
  </p:cSld>
  <p:clrMapOvr>
    <a:overrideClrMapping bg1="lt1" tx1="dk1" bg2="lt2" tx2="dk2" accent1="accent1" accent2="accent2" accent3="accent3" accent4="accent4" accent5="accent5" accent6="accent6" hlink="hlink" folHlink="folHlink"/>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a16="http://schemas.microsoft.com/office/drawing/2014/main" xmlns="" id="{ADB39E78-E9B7-40CD-9999-E8302C610DC2}"/>
              </a:ext>
            </a:extLst>
          </p:cNvPr>
          <p:cNvSpPr/>
          <p:nvPr userDrawn="1"/>
        </p:nvSpPr>
        <p:spPr>
          <a:xfrm>
            <a:off x="4172696" y="4734096"/>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2" name="Oval 20">
            <a:extLst>
              <a:ext uri="{FF2B5EF4-FFF2-40B4-BE49-F238E27FC236}">
                <a16:creationId xmlns:a16="http://schemas.microsoft.com/office/drawing/2014/main" xmlns="" id="{80DEC651-0810-4FD4-A2CA-C54974433D45}"/>
              </a:ext>
            </a:extLst>
          </p:cNvPr>
          <p:cNvSpPr/>
          <p:nvPr userDrawn="1"/>
        </p:nvSpPr>
        <p:spPr>
          <a:xfrm>
            <a:off x="4172697" y="294415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3" name="Oval 20">
            <a:extLst>
              <a:ext uri="{FF2B5EF4-FFF2-40B4-BE49-F238E27FC236}">
                <a16:creationId xmlns:a16="http://schemas.microsoft.com/office/drawing/2014/main" xmlns="" id="{4F0142AD-298C-4A60-9F24-035D4F3F07D0}"/>
              </a:ext>
            </a:extLst>
          </p:cNvPr>
          <p:cNvSpPr/>
          <p:nvPr userDrawn="1"/>
        </p:nvSpPr>
        <p:spPr>
          <a:xfrm>
            <a:off x="4137110" y="1186057"/>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Rectangle 12">
            <a:extLst>
              <a:ext uri="{FF2B5EF4-FFF2-40B4-BE49-F238E27FC236}">
                <a16:creationId xmlns:a16="http://schemas.microsoft.com/office/drawing/2014/main" xmlns="" id="{9455EBB8-DB3C-45D2-B02F-0B36A58E555B}"/>
              </a:ext>
            </a:extLst>
          </p:cNvPr>
          <p:cNvSpPr/>
          <p:nvPr userDrawn="1"/>
        </p:nvSpPr>
        <p:spPr>
          <a:xfrm>
            <a:off x="0"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pic>
        <p:nvPicPr>
          <p:cNvPr id="14" name="Graphic 41">
            <a:extLst>
              <a:ext uri="{FF2B5EF4-FFF2-40B4-BE49-F238E27FC236}">
                <a16:creationId xmlns:a16="http://schemas.microsoft.com/office/drawing/2014/main" xmlns="" id="{39882BC4-7320-49FC-B1BE-AEB377EFC01A}"/>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7669"/>
          <a:stretch>
            <a:fillRect/>
          </a:stretch>
        </p:blipFill>
        <p:spPr>
          <a:xfrm rot="7221508" flipH="1" flipV="1">
            <a:off x="-969671"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a16="http://schemas.microsoft.com/office/drawing/2014/main" xmlns="" id="{B7C16A20-D927-494E-94A9-49AF2E1FA010}"/>
              </a:ext>
            </a:extLst>
          </p:cNvPr>
          <p:cNvSpPr>
            <a:spLocks noGrp="1"/>
          </p:cNvSpPr>
          <p:nvPr>
            <p:ph type="body" sz="quarter" idx="35" hasCustomPrompt="1"/>
          </p:nvPr>
        </p:nvSpPr>
        <p:spPr>
          <a:xfrm>
            <a:off x="4285407" y="1525458"/>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5" name="Text Placeholder 4">
            <a:extLst>
              <a:ext uri="{FF2B5EF4-FFF2-40B4-BE49-F238E27FC236}">
                <a16:creationId xmlns:a16="http://schemas.microsoft.com/office/drawing/2014/main" xmlns="" id="{936BACCD-6FBF-486E-81CB-3462560DA2CE}"/>
              </a:ext>
            </a:extLst>
          </p:cNvPr>
          <p:cNvSpPr>
            <a:spLocks noGrp="1"/>
          </p:cNvSpPr>
          <p:nvPr>
            <p:ph type="body" sz="quarter" idx="36" hasCustomPrompt="1"/>
          </p:nvPr>
        </p:nvSpPr>
        <p:spPr>
          <a:xfrm>
            <a:off x="4285407" y="3284121"/>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6" name="Text Placeholder 4">
            <a:extLst>
              <a:ext uri="{FF2B5EF4-FFF2-40B4-BE49-F238E27FC236}">
                <a16:creationId xmlns:a16="http://schemas.microsoft.com/office/drawing/2014/main" xmlns="" id="{48E9C506-31EA-4D04-B660-3B4DB0704112}"/>
              </a:ext>
            </a:extLst>
          </p:cNvPr>
          <p:cNvSpPr>
            <a:spLocks noGrp="1"/>
          </p:cNvSpPr>
          <p:nvPr>
            <p:ph type="body" sz="quarter" idx="37" hasCustomPrompt="1"/>
          </p:nvPr>
        </p:nvSpPr>
        <p:spPr>
          <a:xfrm>
            <a:off x="4285407" y="5061943"/>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7" name="Text Placeholder 7">
            <a:extLst>
              <a:ext uri="{FF2B5EF4-FFF2-40B4-BE49-F238E27FC236}">
                <a16:creationId xmlns:a16="http://schemas.microsoft.com/office/drawing/2014/main" xmlns="" id="{9949BCD6-E419-4ED2-9061-402DD5FF2406}"/>
              </a:ext>
            </a:extLst>
          </p:cNvPr>
          <p:cNvSpPr>
            <a:spLocks noGrp="1"/>
          </p:cNvSpPr>
          <p:nvPr>
            <p:ph type="body" sz="quarter" idx="38" hasCustomPrompt="1"/>
          </p:nvPr>
        </p:nvSpPr>
        <p:spPr>
          <a:xfrm>
            <a:off x="320037" y="3367132"/>
            <a:ext cx="2753120" cy="2993216"/>
          </a:xfrm>
          <a:prstGeom prst="rect">
            <a:avLst/>
          </a:prstGeom>
        </p:spPr>
        <p:txBody>
          <a:bodyPr>
            <a:noAutofit/>
          </a:bodyPr>
          <a:lstStyle>
            <a:lvl1pPr>
              <a:lnSpc>
                <a:spcPts val="1650"/>
              </a:lnSpc>
              <a:defRPr sz="1350"/>
            </a:lvl1pPr>
            <a:lvl2pPr>
              <a:lnSpc>
                <a:spcPts val="1350"/>
              </a:lnSpc>
              <a:buClr>
                <a:schemeClr val="accent3"/>
              </a:buClr>
              <a:defRPr sz="1200"/>
            </a:lvl2pPr>
            <a:lvl3pPr>
              <a:lnSpc>
                <a:spcPts val="1200"/>
              </a:lnSpc>
              <a:buClr>
                <a:schemeClr val="accent3"/>
              </a:buClr>
              <a:defRPr sz="1050"/>
            </a:lvl3pPr>
            <a:lvl4pPr>
              <a:lnSpc>
                <a:spcPts val="1050"/>
              </a:lnSpc>
              <a:buClr>
                <a:schemeClr val="accent3"/>
              </a:buClr>
              <a:defRPr sz="90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6"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5188417" y="1268414"/>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04C1CAD0-39C3-4CE2-A9E9-8CA99EFF5357}"/>
              </a:ext>
            </a:extLst>
          </p:cNvPr>
          <p:cNvSpPr>
            <a:spLocks noGrp="1"/>
          </p:cNvSpPr>
          <p:nvPr>
            <p:ph type="body" sz="quarter" idx="39" hasCustomPrompt="1"/>
          </p:nvPr>
        </p:nvSpPr>
        <p:spPr>
          <a:xfrm>
            <a:off x="5188417" y="2583859"/>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7">
            <a:extLst>
              <a:ext uri="{FF2B5EF4-FFF2-40B4-BE49-F238E27FC236}">
                <a16:creationId xmlns:a16="http://schemas.microsoft.com/office/drawing/2014/main" xmlns="" id="{9228FC83-C11D-47F2-8BDE-B10D125E5E87}"/>
              </a:ext>
            </a:extLst>
          </p:cNvPr>
          <p:cNvSpPr>
            <a:spLocks noGrp="1"/>
          </p:cNvSpPr>
          <p:nvPr>
            <p:ph type="body" sz="quarter" idx="40" hasCustomPrompt="1"/>
          </p:nvPr>
        </p:nvSpPr>
        <p:spPr>
          <a:xfrm>
            <a:off x="5188417" y="3027077"/>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a16="http://schemas.microsoft.com/office/drawing/2014/main" xmlns="" id="{04C1CAD0-39C3-4CE2-A9E9-8CA99EFF5357}"/>
              </a:ext>
            </a:extLst>
          </p:cNvPr>
          <p:cNvSpPr>
            <a:spLocks noGrp="1"/>
          </p:cNvSpPr>
          <p:nvPr>
            <p:ph type="body" sz="quarter" idx="41" hasCustomPrompt="1"/>
          </p:nvPr>
        </p:nvSpPr>
        <p:spPr>
          <a:xfrm>
            <a:off x="5188417" y="4361681"/>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6"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5188417" y="4804899"/>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a16="http://schemas.microsoft.com/office/drawing/2014/main" xmlns="" id="{834ADCB4-BFB1-450D-8F6D-64217F4CD92C}"/>
              </a:ext>
            </a:extLst>
          </p:cNvPr>
          <p:cNvSpPr/>
          <p:nvPr userDrawn="1"/>
        </p:nvSpPr>
        <p:spPr>
          <a:xfrm>
            <a:off x="7170245"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537228354"/>
      </p:ext>
    </p:extLst>
  </p:cSld>
  <p:clrMapOvr>
    <a:overrideClrMapping bg1="lt1" tx1="dk1" bg2="lt2" tx2="dk2" accent1="accent1" accent2="accent2" accent3="accent3" accent4="accent4" accent5="accent5" accent6="accent6" hlink="hlink" folHlink="folHlink"/>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xmlns="" id="{EC1A94F9-DC7A-4538-8277-70A44CA10105}"/>
              </a:ext>
            </a:extLst>
          </p:cNvPr>
          <p:cNvSpPr>
            <a:spLocks noGrp="1"/>
          </p:cNvSpPr>
          <p:nvPr>
            <p:ph type="pic" sz="quarter" idx="10"/>
          </p:nvPr>
        </p:nvSpPr>
        <p:spPr>
          <a:xfrm>
            <a:off x="46808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9" name="Picture Placeholder 17">
            <a:extLst>
              <a:ext uri="{FF2B5EF4-FFF2-40B4-BE49-F238E27FC236}">
                <a16:creationId xmlns:a16="http://schemas.microsoft.com/office/drawing/2014/main" xmlns="" id="{74E803A8-AB56-45EC-B2C1-515FBB73BB37}"/>
              </a:ext>
            </a:extLst>
          </p:cNvPr>
          <p:cNvSpPr>
            <a:spLocks noGrp="1"/>
          </p:cNvSpPr>
          <p:nvPr>
            <p:ph type="pic" sz="quarter" idx="11"/>
          </p:nvPr>
        </p:nvSpPr>
        <p:spPr>
          <a:xfrm>
            <a:off x="484139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0" name="Picture Placeholder 17">
            <a:extLst>
              <a:ext uri="{FF2B5EF4-FFF2-40B4-BE49-F238E27FC236}">
                <a16:creationId xmlns:a16="http://schemas.microsoft.com/office/drawing/2014/main" xmlns="" id="{9D1BE315-6BE9-4C05-9EDD-2BF1E943154E}"/>
              </a:ext>
            </a:extLst>
          </p:cNvPr>
          <p:cNvSpPr>
            <a:spLocks noGrp="1"/>
          </p:cNvSpPr>
          <p:nvPr>
            <p:ph type="pic" sz="quarter" idx="12"/>
          </p:nvPr>
        </p:nvSpPr>
        <p:spPr>
          <a:xfrm>
            <a:off x="46808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1" name="Picture Placeholder 17">
            <a:extLst>
              <a:ext uri="{FF2B5EF4-FFF2-40B4-BE49-F238E27FC236}">
                <a16:creationId xmlns:a16="http://schemas.microsoft.com/office/drawing/2014/main" xmlns="" id="{1281E9B6-7C84-4FF5-B198-C8FC0C8924EE}"/>
              </a:ext>
            </a:extLst>
          </p:cNvPr>
          <p:cNvSpPr>
            <a:spLocks noGrp="1"/>
          </p:cNvSpPr>
          <p:nvPr>
            <p:ph type="pic" sz="quarter" idx="13"/>
          </p:nvPr>
        </p:nvSpPr>
        <p:spPr>
          <a:xfrm>
            <a:off x="484139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1655676"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6030032"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1655676"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6030032"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95377828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a16="http://schemas.microsoft.com/office/drawing/2014/main" xmlns="" id="{38EB8B05-1295-4FBE-8D2F-3BFEB534AE51}"/>
              </a:ext>
            </a:extLst>
          </p:cNvPr>
          <p:cNvSpPr>
            <a:spLocks noGrp="1"/>
          </p:cNvSpPr>
          <p:nvPr>
            <p:ph type="body" sz="quarter" idx="29"/>
          </p:nvPr>
        </p:nvSpPr>
        <p:spPr>
          <a:xfrm>
            <a:off x="4978586" y="662160"/>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6" name="Text Placeholder 4">
            <a:extLst>
              <a:ext uri="{FF2B5EF4-FFF2-40B4-BE49-F238E27FC236}">
                <a16:creationId xmlns:a16="http://schemas.microsoft.com/office/drawing/2014/main" xmlns="" id="{89F369BB-997D-4351-8E94-506F593BC826}"/>
              </a:ext>
            </a:extLst>
          </p:cNvPr>
          <p:cNvSpPr>
            <a:spLocks noGrp="1"/>
          </p:cNvSpPr>
          <p:nvPr>
            <p:ph type="body" sz="quarter" idx="30"/>
          </p:nvPr>
        </p:nvSpPr>
        <p:spPr>
          <a:xfrm>
            <a:off x="4978586" y="4374298"/>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7" name="Text Placeholder 7">
            <a:extLst>
              <a:ext uri="{FF2B5EF4-FFF2-40B4-BE49-F238E27FC236}">
                <a16:creationId xmlns:a16="http://schemas.microsoft.com/office/drawing/2014/main" xmlns="" id="{1DC896E0-16D3-438F-B293-ED80E1183A74}"/>
              </a:ext>
            </a:extLst>
          </p:cNvPr>
          <p:cNvSpPr>
            <a:spLocks noGrp="1"/>
          </p:cNvSpPr>
          <p:nvPr>
            <p:ph type="body" sz="quarter" idx="31"/>
          </p:nvPr>
        </p:nvSpPr>
        <p:spPr>
          <a:xfrm>
            <a:off x="4978585" y="4810700"/>
            <a:ext cx="3662753" cy="1717101"/>
          </a:xfrm>
          <a:prstGeom prst="rect">
            <a:avLst/>
          </a:prstGeom>
        </p:spPr>
        <p:txBody>
          <a:bodyPr>
            <a:noAutofit/>
          </a:bodyPr>
          <a:lstStyle>
            <a:lvl1pPr>
              <a:lnSpc>
                <a:spcPts val="1200"/>
              </a:lnSpc>
              <a:defRPr sz="1050"/>
            </a:lvl1pPr>
            <a:lvl2pPr marL="129779" indent="-126206">
              <a:lnSpc>
                <a:spcPts val="1050"/>
              </a:lnSpc>
              <a:defRPr sz="900"/>
            </a:lvl2pPr>
            <a:lvl3pPr marL="260747" indent="-130969">
              <a:lnSpc>
                <a:spcPts val="900"/>
              </a:lnSpc>
              <a:defRPr sz="825"/>
            </a:lvl3pPr>
            <a:lvl4pPr marL="303610" indent="-86916">
              <a:lnSpc>
                <a:spcPts val="825"/>
              </a:lnSpc>
              <a:defRPr sz="750"/>
            </a:lvl4pPr>
            <a:lvl5pPr>
              <a:lnSpc>
                <a:spcPct val="100000"/>
              </a:lnSpc>
              <a:defRPr sz="900"/>
            </a:lvl5pPr>
          </a:lstStyle>
          <a:p>
            <a:pPr lvl="0"/>
            <a:r>
              <a:rPr lang="en-US"/>
              <a:t>Edit Master text styles</a:t>
            </a:r>
          </a:p>
          <a:p>
            <a:pPr lvl="1"/>
            <a:r>
              <a:rPr lang="en-US"/>
              <a:t>Second level</a:t>
            </a:r>
          </a:p>
          <a:p>
            <a:pPr lvl="2"/>
            <a:r>
              <a:rPr lang="en-US"/>
              <a:t>Third level</a:t>
            </a:r>
          </a:p>
          <a:p>
            <a:pPr lvl="3"/>
            <a:r>
              <a:rPr lang="en-US"/>
              <a:t>Fourth level</a:t>
            </a:r>
          </a:p>
        </p:txBody>
      </p:sp>
      <p:sp>
        <p:nvSpPr>
          <p:cNvPr id="18" name="Text Placeholder 7">
            <a:extLst>
              <a:ext uri="{FF2B5EF4-FFF2-40B4-BE49-F238E27FC236}">
                <a16:creationId xmlns:a16="http://schemas.microsoft.com/office/drawing/2014/main" xmlns=""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9" name="Text Placeholder 7">
            <a:extLst>
              <a:ext uri="{FF2B5EF4-FFF2-40B4-BE49-F238E27FC236}">
                <a16:creationId xmlns:a16="http://schemas.microsoft.com/office/drawing/2014/main" xmlns=""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0" name="Text Placeholder 7">
            <a:extLst>
              <a:ext uri="{FF2B5EF4-FFF2-40B4-BE49-F238E27FC236}">
                <a16:creationId xmlns:a16="http://schemas.microsoft.com/office/drawing/2014/main" xmlns="" id="{65D71B9F-4F61-41D4-A7CC-FD63E71DC5A6}"/>
              </a:ext>
            </a:extLst>
          </p:cNvPr>
          <p:cNvSpPr>
            <a:spLocks noGrp="1"/>
          </p:cNvSpPr>
          <p:nvPr>
            <p:ph type="body" sz="quarter" idx="34"/>
          </p:nvPr>
        </p:nvSpPr>
        <p:spPr>
          <a:xfrm>
            <a:off x="4978585"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1" name="Text Placeholder 7">
            <a:extLst>
              <a:ext uri="{FF2B5EF4-FFF2-40B4-BE49-F238E27FC236}">
                <a16:creationId xmlns:a16="http://schemas.microsoft.com/office/drawing/2014/main" xmlns="" id="{1BD170B4-C089-4F45-8016-02293706DE36}"/>
              </a:ext>
            </a:extLst>
          </p:cNvPr>
          <p:cNvSpPr>
            <a:spLocks noGrp="1"/>
          </p:cNvSpPr>
          <p:nvPr>
            <p:ph type="body" sz="quarter" idx="35"/>
          </p:nvPr>
        </p:nvSpPr>
        <p:spPr>
          <a:xfrm>
            <a:off x="7104822"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2" name="Freeform: Shape 21">
            <a:extLst>
              <a:ext uri="{FF2B5EF4-FFF2-40B4-BE49-F238E27FC236}">
                <a16:creationId xmlns:a16="http://schemas.microsoft.com/office/drawing/2014/main" xmlns=""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pt-PT" sz="1350"/>
          </a:p>
        </p:txBody>
      </p:sp>
      <p:sp>
        <p:nvSpPr>
          <p:cNvPr id="23" name="Freeform 26">
            <a:extLst>
              <a:ext uri="{FF2B5EF4-FFF2-40B4-BE49-F238E27FC236}">
                <a16:creationId xmlns:a16="http://schemas.microsoft.com/office/drawing/2014/main" xmlns="" id="{B017E329-98D6-4441-B449-FBAD88FAA377}"/>
              </a:ext>
            </a:extLst>
          </p:cNvPr>
          <p:cNvSpPr>
            <a:spLocks/>
          </p:cNvSpPr>
          <p:nvPr userDrawn="1"/>
        </p:nvSpPr>
        <p:spPr bwMode="auto">
          <a:xfrm>
            <a:off x="4266306" y="4703083"/>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4" name="Freeform 27">
            <a:extLst>
              <a:ext uri="{FF2B5EF4-FFF2-40B4-BE49-F238E27FC236}">
                <a16:creationId xmlns:a16="http://schemas.microsoft.com/office/drawing/2014/main" xmlns="" id="{8015E310-A729-4C80-936F-71D663EE6DA7}"/>
              </a:ext>
            </a:extLst>
          </p:cNvPr>
          <p:cNvSpPr>
            <a:spLocks/>
          </p:cNvSpPr>
          <p:nvPr userDrawn="1"/>
        </p:nvSpPr>
        <p:spPr bwMode="auto">
          <a:xfrm>
            <a:off x="4103902"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5" name="Text Placeholder 7">
            <a:extLst>
              <a:ext uri="{FF2B5EF4-FFF2-40B4-BE49-F238E27FC236}">
                <a16:creationId xmlns:a16="http://schemas.microsoft.com/office/drawing/2014/main" xmlns="" id="{BBB56F29-6918-4BD4-9377-61503A926466}"/>
              </a:ext>
            </a:extLst>
          </p:cNvPr>
          <p:cNvSpPr>
            <a:spLocks noGrp="1"/>
          </p:cNvSpPr>
          <p:nvPr>
            <p:ph type="body" sz="quarter" idx="36"/>
          </p:nvPr>
        </p:nvSpPr>
        <p:spPr>
          <a:xfrm>
            <a:off x="309520" y="4869077"/>
            <a:ext cx="2508065" cy="1088820"/>
          </a:xfrm>
          <a:prstGeom prst="rect">
            <a:avLst/>
          </a:prstGeom>
        </p:spPr>
        <p:txBody>
          <a:bodyPr anchor="b">
            <a:noAutofit/>
          </a:bodyPr>
          <a:lstStyle>
            <a:lvl1pPr>
              <a:lnSpc>
                <a:spcPts val="1200"/>
              </a:lnSpc>
              <a:spcAft>
                <a:spcPts val="0"/>
              </a:spcAft>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72908142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xmlns="" id="{9816AFFC-77B8-4D07-A4F8-5D71746F909B}"/>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a16="http://schemas.microsoft.com/office/drawing/2014/main" xmlns="" id="{F44B07A7-FBF2-491D-B0F6-7A5448F53F32}"/>
              </a:ext>
            </a:extLst>
          </p:cNvPr>
          <p:cNvSpPr>
            <a:spLocks noGrp="1"/>
          </p:cNvSpPr>
          <p:nvPr>
            <p:ph type="body" sz="quarter" idx="35" hasCustomPrompt="1"/>
          </p:nvPr>
        </p:nvSpPr>
        <p:spPr>
          <a:xfrm>
            <a:off x="305991" y="2439343"/>
            <a:ext cx="3705134" cy="1008112"/>
          </a:xfrm>
          <a:prstGeom prst="rect">
            <a:avLst/>
          </a:prstGeom>
        </p:spPr>
        <p:txBody>
          <a:bodyPr anchor="t">
            <a:noAutofit/>
          </a:bodyPr>
          <a:lstStyle>
            <a:lvl1pPr algn="l">
              <a:lnSpc>
                <a:spcPts val="1350"/>
              </a:lnSpc>
              <a:spcAft>
                <a:spcPts val="450"/>
              </a:spcAft>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0" name="Text Placeholder 7">
            <a:extLst>
              <a:ext uri="{FF2B5EF4-FFF2-40B4-BE49-F238E27FC236}">
                <a16:creationId xmlns:a16="http://schemas.microsoft.com/office/drawing/2014/main" xmlns=""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1" name="Text Placeholder 7">
            <a:extLst>
              <a:ext uri="{FF2B5EF4-FFF2-40B4-BE49-F238E27FC236}">
                <a16:creationId xmlns:a16="http://schemas.microsoft.com/office/drawing/2014/main" xmlns=""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2" name="Text Placeholder 7">
            <a:extLst>
              <a:ext uri="{FF2B5EF4-FFF2-40B4-BE49-F238E27FC236}">
                <a16:creationId xmlns:a16="http://schemas.microsoft.com/office/drawing/2014/main" xmlns=""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3" name="Text Placeholder 7">
            <a:extLst>
              <a:ext uri="{FF2B5EF4-FFF2-40B4-BE49-F238E27FC236}">
                <a16:creationId xmlns:a16="http://schemas.microsoft.com/office/drawing/2014/main" xmlns=""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4" name="Text Placeholder 7">
            <a:extLst>
              <a:ext uri="{FF2B5EF4-FFF2-40B4-BE49-F238E27FC236}">
                <a16:creationId xmlns:a16="http://schemas.microsoft.com/office/drawing/2014/main" xmlns=""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5" name="Text Placeholder 7">
            <a:extLst>
              <a:ext uri="{FF2B5EF4-FFF2-40B4-BE49-F238E27FC236}">
                <a16:creationId xmlns:a16="http://schemas.microsoft.com/office/drawing/2014/main" xmlns=""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607218088"/>
      </p:ext>
    </p:extLst>
  </p:cSld>
  <p:clrMapOvr>
    <a:overrideClrMapping bg1="lt1" tx1="dk1" bg2="lt2" tx2="dk2" accent1="accent1" accent2="accent2" accent3="accent3" accent4="accent4" accent5="accent5" accent6="accent6" hlink="hlink" folHlink="folHlink"/>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xmlns="" id="{46919663-CB01-46C8-8B1A-7D7C5FFB79D0}"/>
              </a:ext>
            </a:extLst>
          </p:cNvPr>
          <p:cNvSpPr/>
          <p:nvPr userDrawn="1"/>
        </p:nvSpPr>
        <p:spPr>
          <a:xfrm>
            <a:off x="748580" y="2708996"/>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Rectangle 15">
            <a:extLst>
              <a:ext uri="{FF2B5EF4-FFF2-40B4-BE49-F238E27FC236}">
                <a16:creationId xmlns:a16="http://schemas.microsoft.com/office/drawing/2014/main" xmlns="" id="{07A11129-008D-4898-86B9-B6C83562FA3A}"/>
              </a:ext>
            </a:extLst>
          </p:cNvPr>
          <p:cNvSpPr/>
          <p:nvPr userDrawn="1"/>
        </p:nvSpPr>
        <p:spPr>
          <a:xfrm>
            <a:off x="3450950"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7" name="Rectangle 16">
            <a:extLst>
              <a:ext uri="{FF2B5EF4-FFF2-40B4-BE49-F238E27FC236}">
                <a16:creationId xmlns:a16="http://schemas.microsoft.com/office/drawing/2014/main" xmlns="" id="{92D1F7AF-5F53-4627-A1CF-B58FCC387FCC}"/>
              </a:ext>
            </a:extLst>
          </p:cNvPr>
          <p:cNvSpPr/>
          <p:nvPr userDrawn="1"/>
        </p:nvSpPr>
        <p:spPr>
          <a:xfrm>
            <a:off x="6153319"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2" name="Oval 20">
            <a:extLst>
              <a:ext uri="{FF2B5EF4-FFF2-40B4-BE49-F238E27FC236}">
                <a16:creationId xmlns:a16="http://schemas.microsoft.com/office/drawing/2014/main" xmlns="" id="{C5DBDB28-88AB-4F14-9F73-9D7C1E6EE4B1}"/>
              </a:ext>
            </a:extLst>
          </p:cNvPr>
          <p:cNvSpPr/>
          <p:nvPr userDrawn="1"/>
        </p:nvSpPr>
        <p:spPr>
          <a:xfrm>
            <a:off x="6506126"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Oval 20">
            <a:extLst>
              <a:ext uri="{FF2B5EF4-FFF2-40B4-BE49-F238E27FC236}">
                <a16:creationId xmlns:a16="http://schemas.microsoft.com/office/drawing/2014/main" xmlns="" id="{2F532516-8DF9-44A4-935A-3131E96D437E}"/>
              </a:ext>
            </a:extLst>
          </p:cNvPr>
          <p:cNvSpPr/>
          <p:nvPr userDrawn="1"/>
        </p:nvSpPr>
        <p:spPr>
          <a:xfrm>
            <a:off x="380375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Oval 20">
            <a:extLst>
              <a:ext uri="{FF2B5EF4-FFF2-40B4-BE49-F238E27FC236}">
                <a16:creationId xmlns:a16="http://schemas.microsoft.com/office/drawing/2014/main" xmlns="" id="{41ACABC2-6590-4E4B-9507-376785C34C7E}"/>
              </a:ext>
            </a:extLst>
          </p:cNvPr>
          <p:cNvSpPr/>
          <p:nvPr userDrawn="1"/>
        </p:nvSpPr>
        <p:spPr>
          <a:xfrm>
            <a:off x="110138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100" b="1"/>
          </a:p>
        </p:txBody>
      </p:sp>
      <p:sp>
        <p:nvSpPr>
          <p:cNvPr id="27" name="Text Placeholder 26">
            <a:extLst>
              <a:ext uri="{FF2B5EF4-FFF2-40B4-BE49-F238E27FC236}">
                <a16:creationId xmlns:a16="http://schemas.microsoft.com/office/drawing/2014/main" xmlns="" id="{EE342E13-99A8-4C50-9113-E5C3E8EF275E}"/>
              </a:ext>
            </a:extLst>
          </p:cNvPr>
          <p:cNvSpPr>
            <a:spLocks noGrp="1"/>
          </p:cNvSpPr>
          <p:nvPr>
            <p:ph type="body" sz="quarter" idx="10" hasCustomPrompt="1"/>
          </p:nvPr>
        </p:nvSpPr>
        <p:spPr>
          <a:xfrm>
            <a:off x="1259239" y="249237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a16="http://schemas.microsoft.com/office/drawing/2014/main" xmlns="" id="{28BE06D5-C195-451B-AC35-95E3C649BB59}"/>
              </a:ext>
            </a:extLst>
          </p:cNvPr>
          <p:cNvSpPr>
            <a:spLocks noGrp="1"/>
          </p:cNvSpPr>
          <p:nvPr>
            <p:ph type="body" sz="quarter" idx="11" hasCustomPrompt="1"/>
          </p:nvPr>
        </p:nvSpPr>
        <p:spPr>
          <a:xfrm>
            <a:off x="3961609" y="2492897"/>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a16="http://schemas.microsoft.com/office/drawing/2014/main" xmlns="" id="{303436BB-C15C-4765-BFF1-9337F7680429}"/>
              </a:ext>
            </a:extLst>
          </p:cNvPr>
          <p:cNvSpPr>
            <a:spLocks noGrp="1"/>
          </p:cNvSpPr>
          <p:nvPr>
            <p:ph type="body" sz="quarter" idx="12" hasCustomPrompt="1"/>
          </p:nvPr>
        </p:nvSpPr>
        <p:spPr>
          <a:xfrm>
            <a:off x="6663978" y="246585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a16="http://schemas.microsoft.com/office/drawing/2014/main" xmlns=""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2" name="Text Placeholder 30">
            <a:extLst>
              <a:ext uri="{FF2B5EF4-FFF2-40B4-BE49-F238E27FC236}">
                <a16:creationId xmlns:a16="http://schemas.microsoft.com/office/drawing/2014/main" xmlns=""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3" name="Text Placeholder 30">
            <a:extLst>
              <a:ext uri="{FF2B5EF4-FFF2-40B4-BE49-F238E27FC236}">
                <a16:creationId xmlns:a16="http://schemas.microsoft.com/office/drawing/2014/main" xmlns="" id="{8C784D9E-AFE4-47BA-87D1-E386C20ED64C}"/>
              </a:ext>
            </a:extLst>
          </p:cNvPr>
          <p:cNvSpPr>
            <a:spLocks noGrp="1"/>
          </p:cNvSpPr>
          <p:nvPr>
            <p:ph type="body" sz="quarter" idx="15" hasCustomPrompt="1"/>
          </p:nvPr>
        </p:nvSpPr>
        <p:spPr>
          <a:xfrm>
            <a:off x="6258570"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7" name="Text Placeholder 36">
            <a:extLst>
              <a:ext uri="{FF2B5EF4-FFF2-40B4-BE49-F238E27FC236}">
                <a16:creationId xmlns:a16="http://schemas.microsoft.com/office/drawing/2014/main" xmlns="" id="{38EBB49C-19EA-4D54-98F7-9E9FF53FD1B6}"/>
              </a:ext>
            </a:extLst>
          </p:cNvPr>
          <p:cNvSpPr>
            <a:spLocks noGrp="1"/>
          </p:cNvSpPr>
          <p:nvPr>
            <p:ph type="body" sz="quarter" idx="16" hasCustomPrompt="1"/>
          </p:nvPr>
        </p:nvSpPr>
        <p:spPr>
          <a:xfrm>
            <a:off x="6258570" y="4941889"/>
            <a:ext cx="2052638" cy="935037"/>
          </a:xfrm>
          <a:prstGeom prst="rect">
            <a:avLst/>
          </a:prstGeom>
        </p:spPr>
        <p:txBody>
          <a:bodyPr>
            <a:normAutofit/>
          </a:bodyPr>
          <a:lstStyle>
            <a:lvl1pPr>
              <a:defRPr sz="1050"/>
            </a:lvl1pPr>
          </a:lstStyle>
          <a:p>
            <a:pPr lvl="0"/>
            <a:r>
              <a:rPr lang="en-US" dirty="0"/>
              <a:t>Click to insert text</a:t>
            </a:r>
          </a:p>
        </p:txBody>
      </p:sp>
      <p:sp>
        <p:nvSpPr>
          <p:cNvPr id="38" name="Text Placeholder 36">
            <a:extLst>
              <a:ext uri="{FF2B5EF4-FFF2-40B4-BE49-F238E27FC236}">
                <a16:creationId xmlns:a16="http://schemas.microsoft.com/office/drawing/2014/main" xmlns="" id="{914F5F94-C619-4353-985D-517B9A1ED51A}"/>
              </a:ext>
            </a:extLst>
          </p:cNvPr>
          <p:cNvSpPr>
            <a:spLocks noGrp="1"/>
          </p:cNvSpPr>
          <p:nvPr>
            <p:ph type="body" sz="quarter" idx="17" hasCustomPrompt="1"/>
          </p:nvPr>
        </p:nvSpPr>
        <p:spPr>
          <a:xfrm>
            <a:off x="3556201" y="4919316"/>
            <a:ext cx="2052638" cy="935037"/>
          </a:xfrm>
          <a:prstGeom prst="rect">
            <a:avLst/>
          </a:prstGeom>
        </p:spPr>
        <p:txBody>
          <a:bodyPr>
            <a:normAutofit/>
          </a:bodyPr>
          <a:lstStyle>
            <a:lvl1pPr>
              <a:defRPr sz="1050"/>
            </a:lvl1pPr>
          </a:lstStyle>
          <a:p>
            <a:pPr lvl="0"/>
            <a:r>
              <a:rPr lang="en-US" dirty="0"/>
              <a:t>Click to insert text</a:t>
            </a:r>
          </a:p>
        </p:txBody>
      </p:sp>
      <p:sp>
        <p:nvSpPr>
          <p:cNvPr id="39" name="Text Placeholder 36">
            <a:extLst>
              <a:ext uri="{FF2B5EF4-FFF2-40B4-BE49-F238E27FC236}">
                <a16:creationId xmlns:a16="http://schemas.microsoft.com/office/drawing/2014/main" xmlns="" id="{43904984-B2AA-40BC-977A-39D263DD919B}"/>
              </a:ext>
            </a:extLst>
          </p:cNvPr>
          <p:cNvSpPr>
            <a:spLocks noGrp="1"/>
          </p:cNvSpPr>
          <p:nvPr>
            <p:ph type="body" sz="quarter" idx="18" hasCustomPrompt="1"/>
          </p:nvPr>
        </p:nvSpPr>
        <p:spPr>
          <a:xfrm>
            <a:off x="853831" y="4919316"/>
            <a:ext cx="2052638" cy="935037"/>
          </a:xfrm>
          <a:prstGeom prst="rect">
            <a:avLst/>
          </a:prstGeom>
        </p:spPr>
        <p:txBody>
          <a:bodyPr>
            <a:normAutofit/>
          </a:bodyPr>
          <a:lstStyle>
            <a:lvl1pPr>
              <a:defRPr sz="1050"/>
            </a:lvl1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363073438"/>
      </p:ext>
    </p:extLst>
  </p:cSld>
  <p:clrMapOvr>
    <a:overrideClrMapping bg1="lt1" tx1="dk1" bg2="lt2" tx2="dk2" accent1="accent1" accent2="accent2" accent3="accent3" accent4="accent4" accent5="accent5" accent6="accent6" hlink="hlink" folHlink="folHlink"/>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4" name="Text Placeholder 7">
            <a:extLst>
              <a:ext uri="{FF2B5EF4-FFF2-40B4-BE49-F238E27FC236}">
                <a16:creationId xmlns:a16="http://schemas.microsoft.com/office/drawing/2014/main" xmlns="" id="{A4F8F9B7-22AF-440B-AF0A-78B650932C21}"/>
              </a:ext>
            </a:extLst>
          </p:cNvPr>
          <p:cNvSpPr>
            <a:spLocks noGrp="1"/>
          </p:cNvSpPr>
          <p:nvPr>
            <p:ph type="body" sz="quarter" idx="32" hasCustomPrompt="1"/>
          </p:nvPr>
        </p:nvSpPr>
        <p:spPr>
          <a:xfrm>
            <a:off x="305992" y="1700808"/>
            <a:ext cx="4374356" cy="432048"/>
          </a:xfrm>
          <a:prstGeom prst="rect">
            <a:avLst/>
          </a:prstGeom>
        </p:spPr>
        <p:txBody>
          <a:bodyPr anchor="ctr">
            <a:noAutofit/>
          </a:bodyPr>
          <a:lstStyle>
            <a:lvl1pPr>
              <a:lnSpc>
                <a:spcPts val="1650"/>
              </a:lnSpc>
              <a:spcAft>
                <a:spcPts val="0"/>
              </a:spcAft>
              <a:defRPr sz="1350">
                <a:solidFill>
                  <a:srgbClr val="12ABDB"/>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title</a:t>
            </a:r>
          </a:p>
        </p:txBody>
      </p:sp>
      <p:pic>
        <p:nvPicPr>
          <p:cNvPr id="14" name="Graphic 13">
            <a:extLst>
              <a:ext uri="{FF2B5EF4-FFF2-40B4-BE49-F238E27FC236}">
                <a16:creationId xmlns:a16="http://schemas.microsoft.com/office/drawing/2014/main" xmlns="" id="{CBFCF213-9AB8-422B-8F8D-9F6A01ED15F1}"/>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r="13305" b="8553"/>
          <a:stretch>
            <a:fillRect/>
          </a:stretch>
        </p:blipFill>
        <p:spPr>
          <a:xfrm rot="19314106">
            <a:off x="7568554" y="-166653"/>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a16="http://schemas.microsoft.com/office/drawing/2014/main" xmlns="" id="{6343BDF6-D0DB-4726-8EA9-DA3DE0DFDE11}"/>
              </a:ext>
            </a:extLst>
          </p:cNvPr>
          <p:cNvSpPr>
            <a:spLocks noGrp="1"/>
          </p:cNvSpPr>
          <p:nvPr>
            <p:ph type="body" sz="quarter" idx="35" hasCustomPrompt="1"/>
          </p:nvPr>
        </p:nvSpPr>
        <p:spPr>
          <a:xfrm>
            <a:off x="46350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1" name="Text Placeholder 7">
            <a:extLst>
              <a:ext uri="{FF2B5EF4-FFF2-40B4-BE49-F238E27FC236}">
                <a16:creationId xmlns:a16="http://schemas.microsoft.com/office/drawing/2014/main" xmlns="" id="{3B423489-C448-4223-A3F1-FAB0DF95C7E0}"/>
              </a:ext>
            </a:extLst>
          </p:cNvPr>
          <p:cNvSpPr>
            <a:spLocks noGrp="1"/>
          </p:cNvSpPr>
          <p:nvPr>
            <p:ph type="body" sz="quarter" idx="36" hasCustomPrompt="1"/>
          </p:nvPr>
        </p:nvSpPr>
        <p:spPr>
          <a:xfrm>
            <a:off x="188336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2" name="Text Placeholder 7">
            <a:extLst>
              <a:ext uri="{FF2B5EF4-FFF2-40B4-BE49-F238E27FC236}">
                <a16:creationId xmlns:a16="http://schemas.microsoft.com/office/drawing/2014/main" xmlns="" id="{415D3B99-29BD-4D4A-BD25-28628B5AD295}"/>
              </a:ext>
            </a:extLst>
          </p:cNvPr>
          <p:cNvSpPr>
            <a:spLocks noGrp="1"/>
          </p:cNvSpPr>
          <p:nvPr>
            <p:ph type="body" sz="quarter" idx="37" hasCustomPrompt="1"/>
          </p:nvPr>
        </p:nvSpPr>
        <p:spPr>
          <a:xfrm>
            <a:off x="330322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xmlns="" id="{FB92CCBF-AD9B-4B1F-81E0-1F58CD476991}"/>
              </a:ext>
            </a:extLst>
          </p:cNvPr>
          <p:cNvSpPr>
            <a:spLocks noGrp="1"/>
          </p:cNvSpPr>
          <p:nvPr>
            <p:ph type="body" sz="quarter" idx="38" hasCustomPrompt="1"/>
          </p:nvPr>
        </p:nvSpPr>
        <p:spPr>
          <a:xfrm>
            <a:off x="472308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xmlns="" id="{429263E9-C628-4DAE-AAF4-D4C456E5A7F2}"/>
              </a:ext>
            </a:extLst>
          </p:cNvPr>
          <p:cNvSpPr>
            <a:spLocks noGrp="1"/>
          </p:cNvSpPr>
          <p:nvPr>
            <p:ph type="body" sz="quarter" idx="39" hasCustomPrompt="1"/>
          </p:nvPr>
        </p:nvSpPr>
        <p:spPr>
          <a:xfrm>
            <a:off x="614294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xmlns="" id="{266B7D82-19EF-4C8A-8D75-AEA2758E426F}"/>
              </a:ext>
            </a:extLst>
          </p:cNvPr>
          <p:cNvSpPr>
            <a:spLocks noGrp="1"/>
          </p:cNvSpPr>
          <p:nvPr>
            <p:ph type="body" sz="quarter" idx="40"/>
          </p:nvPr>
        </p:nvSpPr>
        <p:spPr>
          <a:xfrm>
            <a:off x="7562808" y="5585038"/>
            <a:ext cx="1269337" cy="432048"/>
          </a:xfrm>
          <a:prstGeom prst="rect">
            <a:avLst/>
          </a:prstGeom>
        </p:spPr>
        <p:txBody>
          <a:bodyPr anchor="ctr">
            <a:noAutofit/>
          </a:bodyPr>
          <a:lstStyle>
            <a:lvl1pPr algn="r">
              <a:lnSpc>
                <a:spcPts val="1200"/>
              </a:lnSpc>
              <a:defRPr sz="1050" b="1">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a16="http://schemas.microsoft.com/office/drawing/2014/main" xmlns="" id="{9228FC83-C11D-47F2-8BDE-B10D125E5E87}"/>
              </a:ext>
            </a:extLst>
          </p:cNvPr>
          <p:cNvSpPr>
            <a:spLocks noGrp="1"/>
          </p:cNvSpPr>
          <p:nvPr>
            <p:ph type="body" sz="quarter" idx="41" hasCustomPrompt="1"/>
          </p:nvPr>
        </p:nvSpPr>
        <p:spPr>
          <a:xfrm>
            <a:off x="31986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289551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43" hasCustomPrompt="1"/>
          </p:nvPr>
        </p:nvSpPr>
        <p:spPr>
          <a:xfrm>
            <a:off x="5471165"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cxnSp>
        <p:nvCxnSpPr>
          <p:cNvPr id="24" name="Straight Connector 23">
            <a:extLst>
              <a:ext uri="{FF2B5EF4-FFF2-40B4-BE49-F238E27FC236}">
                <a16:creationId xmlns:a16="http://schemas.microsoft.com/office/drawing/2014/main" xmlns=""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8543972"/>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6721756"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646126"/>
          </a:xfrm>
          <a:prstGeom prst="rect">
            <a:avLst/>
          </a:prstGeom>
        </p:spPr>
      </p:pic>
    </p:spTree>
    <p:extLst>
      <p:ext uri="{BB962C8B-B14F-4D97-AF65-F5344CB8AC3E}">
        <p14:creationId xmlns:p14="http://schemas.microsoft.com/office/powerpoint/2010/main" val="32517488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a16="http://schemas.microsoft.com/office/drawing/2014/main" xmlns=""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xmlns="" id="{E26F6CC5-0FBD-4B39-8067-DA4CA3D08DF5}"/>
              </a:ext>
            </a:extLst>
          </p:cNvPr>
          <p:cNvSpPr>
            <a:spLocks noGrp="1"/>
          </p:cNvSpPr>
          <p:nvPr>
            <p:ph type="body" sz="quarter" idx="39" hasCustomPrompt="1"/>
          </p:nvPr>
        </p:nvSpPr>
        <p:spPr>
          <a:xfrm>
            <a:off x="2095623"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xmlns="" id="{6D83DCD9-FC24-4ACE-8B52-269E78EA5154}"/>
              </a:ext>
            </a:extLst>
          </p:cNvPr>
          <p:cNvSpPr>
            <a:spLocks noGrp="1"/>
          </p:cNvSpPr>
          <p:nvPr>
            <p:ph type="body" sz="quarter" idx="40" hasCustomPrompt="1"/>
          </p:nvPr>
        </p:nvSpPr>
        <p:spPr>
          <a:xfrm>
            <a:off x="3695605"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xmlns="" id="{75441542-8C67-4120-B77E-FF0148E22F4B}"/>
              </a:ext>
            </a:extLst>
          </p:cNvPr>
          <p:cNvSpPr>
            <a:spLocks noGrp="1"/>
          </p:cNvSpPr>
          <p:nvPr>
            <p:ph type="body" sz="quarter" idx="41" hasCustomPrompt="1"/>
          </p:nvPr>
        </p:nvSpPr>
        <p:spPr>
          <a:xfrm>
            <a:off x="5295150"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6" name="Text Placeholder 7">
            <a:extLst>
              <a:ext uri="{FF2B5EF4-FFF2-40B4-BE49-F238E27FC236}">
                <a16:creationId xmlns:a16="http://schemas.microsoft.com/office/drawing/2014/main" xmlns=""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9" name="Text Placeholder 7">
            <a:extLst>
              <a:ext uri="{FF2B5EF4-FFF2-40B4-BE49-F238E27FC236}">
                <a16:creationId xmlns:a16="http://schemas.microsoft.com/office/drawing/2014/main" xmlns=""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37" name="Text Placeholder 7">
            <a:extLst>
              <a:ext uri="{FF2B5EF4-FFF2-40B4-BE49-F238E27FC236}">
                <a16:creationId xmlns:a16="http://schemas.microsoft.com/office/drawing/2014/main" xmlns=""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8" name="Rectangle 7">
            <a:extLst>
              <a:ext uri="{FF2B5EF4-FFF2-40B4-BE49-F238E27FC236}">
                <a16:creationId xmlns:a16="http://schemas.microsoft.com/office/drawing/2014/main" xmlns="" id="{404E50B0-1D58-4F15-A351-E3515806816D}"/>
              </a:ext>
            </a:extLst>
          </p:cNvPr>
          <p:cNvSpPr/>
          <p:nvPr/>
        </p:nvSpPr>
        <p:spPr>
          <a:xfrm>
            <a:off x="2692461"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2" name="Rectangle 11">
            <a:extLst>
              <a:ext uri="{FF2B5EF4-FFF2-40B4-BE49-F238E27FC236}">
                <a16:creationId xmlns:a16="http://schemas.microsoft.com/office/drawing/2014/main" xmlns=""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6" name="Rectangle 15">
            <a:extLst>
              <a:ext uri="{FF2B5EF4-FFF2-40B4-BE49-F238E27FC236}">
                <a16:creationId xmlns:a16="http://schemas.microsoft.com/office/drawing/2014/main" xmlns=""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7" name="TextBox 16">
            <a:extLst>
              <a:ext uri="{FF2B5EF4-FFF2-40B4-BE49-F238E27FC236}">
                <a16:creationId xmlns:a16="http://schemas.microsoft.com/office/drawing/2014/main" xmlns="" id="{C761E736-25EA-4914-A717-28A039625E8C}"/>
              </a:ext>
            </a:extLst>
          </p:cNvPr>
          <p:cNvSpPr txBox="1"/>
          <p:nvPr/>
        </p:nvSpPr>
        <p:spPr>
          <a:xfrm>
            <a:off x="662507" y="3711982"/>
            <a:ext cx="929813" cy="406265"/>
          </a:xfrm>
          <a:prstGeom prst="rect">
            <a:avLst/>
          </a:prstGeom>
          <a:noFill/>
        </p:spPr>
        <p:txBody>
          <a:bodyPr wrap="square" rtlCol="0">
            <a:spAutoFit/>
          </a:bodyPr>
          <a:lstStyle/>
          <a:p>
            <a:pPr algn="r">
              <a:lnSpc>
                <a:spcPct val="85000"/>
              </a:lnSpc>
            </a:pPr>
            <a:r>
              <a:rPr lang="en-US" sz="12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a16="http://schemas.microsoft.com/office/drawing/2014/main" xmlns=""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C480400D-CA47-444B-970B-5A484E54E6A1}"/>
              </a:ext>
            </a:extLst>
          </p:cNvPr>
          <p:cNvCxnSpPr>
            <a:cxnSpLocks/>
          </p:cNvCxnSpPr>
          <p:nvPr userDrawn="1"/>
        </p:nvCxnSpPr>
        <p:spPr>
          <a:xfrm>
            <a:off x="1223768" y="522910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813536BE-88C6-4525-9D18-D74E0DCB4682}"/>
              </a:ext>
            </a:extLst>
          </p:cNvPr>
          <p:cNvCxnSpPr>
            <a:cxnSpLocks/>
          </p:cNvCxnSpPr>
          <p:nvPr userDrawn="1"/>
        </p:nvCxnSpPr>
        <p:spPr>
          <a:xfrm>
            <a:off x="282331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01B274A1-2898-403F-9A81-C1625F15BF58}"/>
              </a:ext>
            </a:extLst>
          </p:cNvPr>
          <p:cNvCxnSpPr>
            <a:cxnSpLocks/>
          </p:cNvCxnSpPr>
          <p:nvPr userDrawn="1"/>
        </p:nvCxnSpPr>
        <p:spPr>
          <a:xfrm>
            <a:off x="4422858"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CC25A9B7-5673-4E49-ABD6-8D0E06EDD927}"/>
              </a:ext>
            </a:extLst>
          </p:cNvPr>
          <p:cNvCxnSpPr>
            <a:cxnSpLocks/>
          </p:cNvCxnSpPr>
          <p:nvPr userDrawn="1"/>
        </p:nvCxnSpPr>
        <p:spPr>
          <a:xfrm>
            <a:off x="602240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D026C540-9EA3-4699-A6BC-DF9BDF921E83}"/>
              </a:ext>
            </a:extLst>
          </p:cNvPr>
          <p:cNvCxnSpPr>
            <a:cxnSpLocks/>
          </p:cNvCxnSpPr>
          <p:nvPr userDrawn="1"/>
        </p:nvCxnSpPr>
        <p:spPr>
          <a:xfrm>
            <a:off x="7634450" y="5219675"/>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a16="http://schemas.microsoft.com/office/drawing/2014/main" xmlns="" id="{0853CDE9-3036-46C6-AB9B-6C5E6B531E6E}"/>
              </a:ext>
            </a:extLst>
          </p:cNvPr>
          <p:cNvSpPr>
            <a:spLocks noGrp="1"/>
          </p:cNvSpPr>
          <p:nvPr>
            <p:ph type="body" sz="quarter" idx="32" hasCustomPrompt="1"/>
          </p:nvPr>
        </p:nvSpPr>
        <p:spPr>
          <a:xfrm>
            <a:off x="3868129" y="2091773"/>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5" name="Text Placeholder 7">
            <a:extLst>
              <a:ext uri="{FF2B5EF4-FFF2-40B4-BE49-F238E27FC236}">
                <a16:creationId xmlns:a16="http://schemas.microsoft.com/office/drawing/2014/main" xmlns="" id="{41BEF085-D952-4028-B6B4-18F2CB2BE51E}"/>
              </a:ext>
            </a:extLst>
          </p:cNvPr>
          <p:cNvSpPr>
            <a:spLocks noGrp="1"/>
          </p:cNvSpPr>
          <p:nvPr>
            <p:ph type="body" sz="quarter" idx="33" hasCustomPrompt="1"/>
          </p:nvPr>
        </p:nvSpPr>
        <p:spPr>
          <a:xfrm>
            <a:off x="1793881"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6" name="Text Placeholder 7">
            <a:extLst>
              <a:ext uri="{FF2B5EF4-FFF2-40B4-BE49-F238E27FC236}">
                <a16:creationId xmlns:a16="http://schemas.microsoft.com/office/drawing/2014/main" xmlns="" id="{25AB3DC5-A8F4-44C0-B0E0-2B42559A081F}"/>
              </a:ext>
            </a:extLst>
          </p:cNvPr>
          <p:cNvSpPr>
            <a:spLocks noGrp="1"/>
          </p:cNvSpPr>
          <p:nvPr>
            <p:ph type="body" sz="quarter" idx="34" hasCustomPrompt="1"/>
          </p:nvPr>
        </p:nvSpPr>
        <p:spPr>
          <a:xfrm>
            <a:off x="5922466"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8" name="Text Placeholder 7">
            <a:extLst>
              <a:ext uri="{FF2B5EF4-FFF2-40B4-BE49-F238E27FC236}">
                <a16:creationId xmlns:a16="http://schemas.microsoft.com/office/drawing/2014/main" xmlns=""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4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4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929845609"/>
      </p:ext>
    </p:extLst>
  </p:cSld>
  <p:clrMapOvr>
    <a:overrideClrMapping bg1="lt1" tx1="dk1" bg2="lt2" tx2="dk2" accent1="accent1" accent2="accent2" accent3="accent3" accent4="accent4" accent5="accent5" accent6="accent6" hlink="hlink" folHlink="folHlink"/>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Freeform 5"/>
          <p:cNvSpPr>
            <a:spLocks/>
          </p:cNvSpPr>
          <p:nvPr userDrawn="1"/>
        </p:nvSpPr>
        <p:spPr bwMode="auto">
          <a:xfrm>
            <a:off x="-932259"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p>
        </p:txBody>
      </p:sp>
      <p:grpSp>
        <p:nvGrpSpPr>
          <p:cNvPr id="9" name="Group 8"/>
          <p:cNvGrpSpPr/>
          <p:nvPr userDrawn="1"/>
        </p:nvGrpSpPr>
        <p:grpSpPr>
          <a:xfrm>
            <a:off x="3734277" y="2404111"/>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pPr>
            <a:r>
              <a:rPr lang="en-US" sz="675"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675" dirty="0">
                <a:solidFill>
                  <a:schemeClr val="accent1"/>
                </a:solidFill>
              </a:rPr>
              <a:t>the Collaborative Business Experience™</a:t>
            </a:r>
            <a:r>
              <a:rPr lang="en-US" sz="675" dirty="0">
                <a:solidFill>
                  <a:schemeClr val="tx1"/>
                </a:solidFill>
              </a:rPr>
              <a:t>, and draws on </a:t>
            </a:r>
            <a:r>
              <a:rPr lang="en-US" sz="675" dirty="0">
                <a:solidFill>
                  <a:schemeClr val="accent1"/>
                </a:solidFill>
              </a:rPr>
              <a:t>Rightshore</a:t>
            </a:r>
            <a:r>
              <a:rPr lang="en-US" sz="675" baseline="30000" dirty="0">
                <a:solidFill>
                  <a:schemeClr val="accent1"/>
                </a:solidFill>
              </a:rPr>
              <a:t>®</a:t>
            </a:r>
            <a:r>
              <a:rPr lang="en-US" sz="675" dirty="0">
                <a:solidFill>
                  <a:schemeClr val="tx1"/>
                </a:solidFill>
              </a:rPr>
              <a:t>, its worldwide delivery model.</a:t>
            </a:r>
          </a:p>
        </p:txBody>
      </p:sp>
      <p:sp>
        <p:nvSpPr>
          <p:cNvPr id="15" name="Rectangle 14"/>
          <p:cNvSpPr/>
          <p:nvPr userDrawn="1"/>
        </p:nvSpPr>
        <p:spPr>
          <a:xfrm>
            <a:off x="4902138" y="2507082"/>
            <a:ext cx="1664970" cy="1923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1500"/>
              </a:lnSpc>
            </a:pPr>
            <a:r>
              <a:rPr lang="en-US" sz="105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spcAft>
                <a:spcPts val="450"/>
              </a:spcAft>
            </a:pPr>
            <a:r>
              <a:rPr lang="en-US" sz="675" dirty="0">
                <a:solidFill>
                  <a:schemeClr val="tx1"/>
                </a:solidFill>
              </a:rPr>
              <a:t>Learn more about us at</a:t>
            </a:r>
          </a:p>
          <a:p>
            <a:pPr algn="just">
              <a:lnSpc>
                <a:spcPts val="900"/>
              </a:lnSpc>
            </a:pPr>
            <a:r>
              <a:rPr lang="en-US" sz="105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2"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79" y="3979258"/>
            <a:ext cx="249896" cy="333195"/>
          </a:xfrm>
          <a:prstGeom prst="rect">
            <a:avLst/>
          </a:prstGeom>
          <a:noFill/>
        </p:spPr>
      </p:pic>
      <p:sp>
        <p:nvSpPr>
          <p:cNvPr id="23" name="Rectangle 22"/>
          <p:cNvSpPr/>
          <p:nvPr userDrawn="1"/>
        </p:nvSpPr>
        <p:spPr>
          <a:xfrm>
            <a:off x="311279" y="5776848"/>
            <a:ext cx="3148965" cy="433452"/>
          </a:xfrm>
          <a:prstGeom prst="rect">
            <a:avLst/>
          </a:prstGeom>
        </p:spPr>
        <p:txBody>
          <a:bodyPr wrap="square" lIns="0" tIns="0" rIns="0" bIns="0" anchor="b" anchorCtr="0">
            <a:spAutoFit/>
          </a:bodyPr>
          <a:lstStyle/>
          <a:p>
            <a:pPr>
              <a:spcAft>
                <a:spcPts val="450"/>
              </a:spcAft>
            </a:pPr>
            <a:r>
              <a:rPr lang="en-US" sz="600" noProof="0" dirty="0">
                <a:solidFill>
                  <a:schemeClr val="bg1"/>
                </a:solidFill>
                <a:latin typeface="+mn-lt"/>
                <a:cs typeface="Arial"/>
              </a:rPr>
              <a:t>This message contains information that may be privileged or confidential and is the property of the Capgemini Group.</a:t>
            </a:r>
            <a:br>
              <a:rPr lang="en-US" sz="600" noProof="0" dirty="0">
                <a:solidFill>
                  <a:schemeClr val="bg1"/>
                </a:solidFill>
                <a:latin typeface="+mn-lt"/>
                <a:cs typeface="Arial"/>
              </a:rPr>
            </a:br>
            <a:r>
              <a:rPr lang="en-US" sz="600" noProof="0" dirty="0">
                <a:solidFill>
                  <a:schemeClr val="bg1"/>
                </a:solidFill>
                <a:latin typeface="Arial"/>
                <a:cs typeface="Arial"/>
              </a:rPr>
              <a:t>Copyright © 2017 Capgemini. All rights reserved.</a:t>
            </a:r>
          </a:p>
          <a:p>
            <a:pPr marL="0" marR="0" indent="0" defTabSz="718317" rtl="0" eaLnBrk="1" fontAlgn="auto" latinLnBrk="0" hangingPunct="1">
              <a:lnSpc>
                <a:spcPct val="100000"/>
              </a:lnSpc>
              <a:spcBef>
                <a:spcPts val="0"/>
              </a:spcBef>
              <a:spcAft>
                <a:spcPts val="450"/>
              </a:spcAft>
              <a:buClrTx/>
              <a:buSzTx/>
              <a:buFontTx/>
              <a:buNone/>
              <a:tabLst/>
              <a:defRPr/>
            </a:pPr>
            <a:r>
              <a:rPr lang="en-US" sz="600" noProof="0" dirty="0">
                <a:solidFill>
                  <a:schemeClr val="bg1"/>
                </a:solidFill>
                <a:latin typeface="Arial"/>
                <a:cs typeface="Arial"/>
              </a:rPr>
              <a:t>Rightshore</a:t>
            </a:r>
            <a:r>
              <a:rPr lang="en-US" sz="600" baseline="30000" noProof="0" dirty="0">
                <a:solidFill>
                  <a:schemeClr val="bg1"/>
                </a:solidFill>
                <a:latin typeface="Arial"/>
                <a:cs typeface="Arial"/>
              </a:rPr>
              <a:t>®</a:t>
            </a:r>
            <a:r>
              <a:rPr lang="en-US" sz="600" noProof="0" dirty="0">
                <a:solidFill>
                  <a:schemeClr val="bg1"/>
                </a:solidFill>
                <a:latin typeface="Arial"/>
                <a:cs typeface="Arial"/>
              </a:rPr>
              <a:t> is a trademark belonging to Capgemini.</a:t>
            </a:r>
          </a:p>
        </p:txBody>
      </p:sp>
      <p:sp>
        <p:nvSpPr>
          <p:cNvPr id="24" name="Rectangle 23"/>
          <p:cNvSpPr/>
          <p:nvPr userDrawn="1"/>
        </p:nvSpPr>
        <p:spPr>
          <a:xfrm>
            <a:off x="4902139" y="6002553"/>
            <a:ext cx="3914774" cy="207749"/>
          </a:xfrm>
          <a:prstGeom prst="rect">
            <a:avLst/>
          </a:prstGeom>
        </p:spPr>
        <p:txBody>
          <a:bodyPr wrap="square" lIns="0" tIns="0" rIns="0" bIns="0" anchor="b" anchorCtr="0">
            <a:spAutoFit/>
          </a:bodyPr>
          <a:lstStyle/>
          <a:p>
            <a:pPr>
              <a:spcAft>
                <a:spcPts val="450"/>
              </a:spcAft>
            </a:pPr>
            <a:r>
              <a:rPr lang="en-US" sz="45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7" name="Rectangle 26">
            <a:hlinkClick r:id="rId14"/>
          </p:cNvPr>
          <p:cNvSpPr/>
          <p:nvPr userDrawn="1"/>
        </p:nvSpPr>
        <p:spPr>
          <a:xfrm>
            <a:off x="4899184" y="4445640"/>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163386187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a16="http://schemas.microsoft.com/office/drawing/2014/main" xmlns="" id="{0D0D1E5A-3176-4CB4-975A-4DC18D29026C}"/>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r="23077" b="19676"/>
          <a:stretch/>
        </p:blipFill>
        <p:spPr>
          <a:xfrm rot="16200000">
            <a:off x="3202525" y="916521"/>
            <a:ext cx="6857997" cy="5024954"/>
          </a:xfrm>
          <a:prstGeom prst="rect">
            <a:avLst/>
          </a:prstGeom>
        </p:spPr>
      </p:pic>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5016274" y="4308294"/>
            <a:ext cx="2613252" cy="1721321"/>
          </a:xfrm>
          <a:prstGeom prst="rect">
            <a:avLst/>
          </a:prstGeom>
        </p:spPr>
        <p:txBody>
          <a:bodyPr vert="horz" lIns="0" tIns="0" rIns="0" bIns="45720" rtlCol="0" anchor="b">
            <a:noAutofit/>
          </a:bodyPr>
          <a:lstStyle>
            <a:lvl1pPr>
              <a:lnSpc>
                <a:spcPts val="2250"/>
              </a:lnSpc>
              <a:defRPr sz="195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2" y="5085184"/>
            <a:ext cx="3092531" cy="944430"/>
          </a:xfrm>
          <a:prstGeom prst="rect">
            <a:avLst/>
          </a:prstGeom>
        </p:spPr>
        <p:txBody>
          <a:bodyPr anchor="b">
            <a:noAutofit/>
          </a:bodyPr>
          <a:lstStyle>
            <a:lvl1pPr>
              <a:lnSpc>
                <a:spcPts val="1650"/>
              </a:lnSpc>
              <a:spcAft>
                <a:spcPts val="0"/>
              </a:spcAft>
              <a:defRPr sz="135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pic>
        <p:nvPicPr>
          <p:cNvPr id="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sp>
        <p:nvSpPr>
          <p:cNvPr id="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36772744"/>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53181C41-E797-4C55-B0D0-233FF421FA83}"/>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1" y="1988841"/>
            <a:ext cx="2699835"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0459511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a16="http://schemas.microsoft.com/office/drawing/2014/main" xmlns="" id="{A3E3F225-1B4B-4BB0-90A9-90BB2D36294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7450" t="17874" b="13048"/>
          <a:stretch/>
        </p:blipFill>
        <p:spPr>
          <a:xfrm>
            <a:off x="0" y="1"/>
            <a:ext cx="7098653" cy="6858000"/>
          </a:xfrm>
          <a:prstGeom prst="rect">
            <a:avLst/>
          </a:pr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1" y="1988841"/>
            <a:ext cx="2781863"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18835492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xmlns="" id="{5A5BCC8E-52FE-4AF2-85A3-02F305A6057A}"/>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a16="http://schemas.microsoft.com/office/drawing/2014/main" xmlns="" id="{EDC88BCB-F476-4BB6-A735-9D28ECF2EBD5}"/>
              </a:ext>
            </a:extLst>
          </p:cNvPr>
          <p:cNvSpPr>
            <a:spLocks noGrp="1"/>
          </p:cNvSpPr>
          <p:nvPr>
            <p:ph type="pic" sz="quarter" idx="10"/>
          </p:nvPr>
        </p:nvSpPr>
        <p:spPr>
          <a:xfrm>
            <a:off x="1"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9" name="Title Placeholder 1">
            <a:extLst>
              <a:ext uri="{FF2B5EF4-FFF2-40B4-BE49-F238E27FC236}">
                <a16:creationId xmlns:a16="http://schemas.microsoft.com/office/drawing/2014/main" xmlns="" id="{1EA78C13-ABAA-4BAC-9CD6-3FC2F2788217}"/>
              </a:ext>
            </a:extLst>
          </p:cNvPr>
          <p:cNvSpPr>
            <a:spLocks noGrp="1"/>
          </p:cNvSpPr>
          <p:nvPr>
            <p:ph type="title" hasCustomPrompt="1"/>
          </p:nvPr>
        </p:nvSpPr>
        <p:spPr>
          <a:xfrm>
            <a:off x="5731452" y="1917276"/>
            <a:ext cx="3106559" cy="1727749"/>
          </a:xfrm>
          <a:prstGeom prst="rect">
            <a:avLst/>
          </a:prstGeom>
        </p:spPr>
        <p:txBody>
          <a:bodyPr vert="horz" lIns="0" tIns="0" rIns="0" bIns="0" rtlCol="0" anchor="b">
            <a:normAutofit/>
          </a:bodyPr>
          <a:lstStyle>
            <a:lvl1pPr algn="r">
              <a:lnSpc>
                <a:spcPts val="2250"/>
              </a:lnSpc>
              <a:defRPr sz="195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a16="http://schemas.microsoft.com/office/drawing/2014/main" xmlns="" id="{235AC200-82C6-49D0-B50C-8C2A4A3A2B93}"/>
              </a:ext>
            </a:extLst>
          </p:cNvPr>
          <p:cNvSpPr>
            <a:spLocks noGrp="1"/>
          </p:cNvSpPr>
          <p:nvPr>
            <p:ph type="body" sz="quarter" idx="32" hasCustomPrompt="1"/>
          </p:nvPr>
        </p:nvSpPr>
        <p:spPr>
          <a:xfrm>
            <a:off x="5723915" y="3762626"/>
            <a:ext cx="3114096" cy="2186655"/>
          </a:xfrm>
          <a:prstGeom prst="rect">
            <a:avLst/>
          </a:prstGeom>
        </p:spPr>
        <p:txBody>
          <a:bodyPr lIns="0" tIns="0" rIns="0" bIns="0">
            <a:noAutofit/>
          </a:bodyPr>
          <a:lstStyle>
            <a:lvl1pPr algn="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5970142"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680437142"/>
      </p:ext>
    </p:extLst>
  </p:cSld>
  <p:clrMapOvr>
    <a:overrideClrMapping bg1="lt1" tx1="dk1" bg2="lt2" tx2="dk2" accent1="accent1" accent2="accent2" accent3="accent3" accent4="accent4" accent5="accent5" accent6="accent6" hlink="hlink" folHlink="folHlink"/>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A11CE6B2-56EB-4C86-B1D0-B791937A346D}"/>
              </a:ext>
            </a:extLst>
          </p:cNvPr>
          <p:cNvSpPr>
            <a:spLocks noGrp="1"/>
          </p:cNvSpPr>
          <p:nvPr>
            <p:ph type="pic" sz="quarter" idx="10"/>
          </p:nvPr>
        </p:nvSpPr>
        <p:spPr>
          <a:xfrm>
            <a:off x="3624943"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xmlns=""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36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a16="http://schemas.microsoft.com/office/drawing/2014/main" xmlns=""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5" name="Rectangle 4">
            <a:extLst>
              <a:ext uri="{FF2B5EF4-FFF2-40B4-BE49-F238E27FC236}">
                <a16:creationId xmlns:a16="http://schemas.microsoft.com/office/drawing/2014/main" xmlns=""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6" name="Group 5">
            <a:extLst>
              <a:ext uri="{FF2B5EF4-FFF2-40B4-BE49-F238E27FC236}">
                <a16:creationId xmlns:a16="http://schemas.microsoft.com/office/drawing/2014/main" xmlns="" id="{91BF642E-618C-4DD9-AF43-29DF366CC373}"/>
              </a:ext>
            </a:extLst>
          </p:cNvPr>
          <p:cNvGrpSpPr/>
          <p:nvPr userDrawn="1"/>
        </p:nvGrpSpPr>
        <p:grpSpPr>
          <a:xfrm flipH="1">
            <a:off x="-2" y="-1828800"/>
            <a:ext cx="5633085" cy="10800950"/>
            <a:chOff x="4503427" y="-841109"/>
            <a:chExt cx="6774184" cy="9741675"/>
          </a:xfrm>
        </p:grpSpPr>
        <p:sp>
          <p:nvSpPr>
            <p:cNvPr id="7" name="Rectangle 6">
              <a:extLst>
                <a:ext uri="{FF2B5EF4-FFF2-40B4-BE49-F238E27FC236}">
                  <a16:creationId xmlns:a16="http://schemas.microsoft.com/office/drawing/2014/main" xmlns=""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11" name="Group 10">
              <a:extLst>
                <a:ext uri="{FF2B5EF4-FFF2-40B4-BE49-F238E27FC236}">
                  <a16:creationId xmlns:a16="http://schemas.microsoft.com/office/drawing/2014/main" xmlns=""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a16="http://schemas.microsoft.com/office/drawing/2014/main" xmlns="" id="{7CE27168-F6DA-4810-BB03-F13300055E35}"/>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a16="http://schemas.microsoft.com/office/drawing/2014/main" xmlns="" id="{B2FD07E9-FD44-4F4D-B48A-CB2D72E628F2}"/>
                  </a:ext>
                </a:extLst>
              </p:cNvPr>
              <p:cNvPicPr>
                <a:picLocks noChangeAspect="1"/>
              </p:cNvPicPr>
              <p:nvPr/>
            </p:nvPicPr>
            <p:blipFill rotWithShape="1">
              <a:blip r:embed="rId4">
                <a:extLst>
                  <a:ext uri="{96DAC541-7B7A-43D3-8B79-37D633B846F1}">
                    <asvg:svgBlip xmlns:asvg="http://schemas.microsoft.com/office/drawing/2016/SVG/main" xmlns=""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41739436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8567D75B-5423-48DB-8633-03391840D131}"/>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a:off x="4800601" y="1"/>
            <a:ext cx="4343399" cy="5902959"/>
          </a:xfrm>
          <a:prstGeom prst="rect">
            <a:avLst/>
          </a:prstGeom>
        </p:spPr>
      </p:pic>
      <p:sp>
        <p:nvSpPr>
          <p:cNvPr id="9" name="Picture Placeholder 17">
            <a:extLst>
              <a:ext uri="{FF2B5EF4-FFF2-40B4-BE49-F238E27FC236}">
                <a16:creationId xmlns:a16="http://schemas.microsoft.com/office/drawing/2014/main" xmlns="" id="{367AB1B6-26E9-4FAE-989E-AB1A5DFB1961}"/>
              </a:ext>
            </a:extLst>
          </p:cNvPr>
          <p:cNvSpPr>
            <a:spLocks noGrp="1"/>
          </p:cNvSpPr>
          <p:nvPr>
            <p:ph type="pic" sz="quarter" idx="10"/>
          </p:nvPr>
        </p:nvSpPr>
        <p:spPr>
          <a:xfrm>
            <a:off x="4713515" y="-1"/>
            <a:ext cx="4430485"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4"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313194" y="3253616"/>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313194" y="5076998"/>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80303482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09" y="404814"/>
            <a:ext cx="2730029" cy="799873"/>
          </a:xfrm>
          <a:prstGeom prst="rect">
            <a:avLst/>
          </a:prstGeom>
        </p:spPr>
        <p:txBody>
          <a:bodyPr>
            <a:noAutofit/>
          </a:bodyPr>
          <a:lstStyle>
            <a:lvl1pPr algn="r">
              <a:lnSpc>
                <a:spcPts val="1350"/>
              </a:lnSpc>
              <a:defRPr sz="1200" b="1">
                <a:solidFill>
                  <a:schemeClr val="accent3"/>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93325788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a16="http://schemas.microsoft.com/office/drawing/2014/main" xmlns="" id="{BEB011C7-5067-4A7D-A5A2-FB9132A5D7A3}"/>
              </a:ext>
            </a:extLst>
          </p:cNvPr>
          <p:cNvPicPr>
            <a:picLocks noChangeAspect="1"/>
          </p:cNvPicPr>
          <p:nvPr userDrawn="1"/>
        </p:nvPicPr>
        <p:blipFill>
          <a:blip r:embed="rId3">
            <a:extLst>
              <a:ext uri="{96DAC541-7B7A-43D3-8B79-37D633B846F1}">
                <asvg:svgBlip xmlns:asvg="http://schemas.microsoft.com/office/drawing/2016/SVG/main" xmlns=""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10" y="251440"/>
            <a:ext cx="2695563" cy="953247"/>
          </a:xfrm>
          <a:prstGeom prst="rect">
            <a:avLst/>
          </a:prstGeom>
        </p:spPr>
        <p:txBody>
          <a:bodyPr>
            <a:noAutofit/>
          </a:bodyPr>
          <a:lstStyle>
            <a:lvl1pPr>
              <a:lnSpc>
                <a:spcPct val="100000"/>
              </a:lnSpc>
              <a:defRPr sz="1200" b="1">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xmlns="" r:embed="rId7"/>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383054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E94103CC-22C5-4F38-9B77-3524E8A553F9}"/>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r="23077" b="19676"/>
          <a:stretch/>
        </p:blipFill>
        <p:spPr>
          <a:xfrm rot="16200000">
            <a:off x="3202525" y="916521"/>
            <a:ext cx="6857997" cy="5024954"/>
          </a:xfrm>
          <a:prstGeom prst="rect">
            <a:avLst/>
          </a:prstGeom>
        </p:spPr>
      </p:pic>
      <p:sp>
        <p:nvSpPr>
          <p:cNvPr id="50" name="Text Placeholder 7">
            <a:extLst>
              <a:ext uri="{FF2B5EF4-FFF2-40B4-BE49-F238E27FC236}">
                <a16:creationId xmlns:a16="http://schemas.microsoft.com/office/drawing/2014/main" xmlns=""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a16="http://schemas.microsoft.com/office/drawing/2014/main" xmlns=""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a16="http://schemas.microsoft.com/office/drawing/2014/main" xmlns="" id="{4212BD44-DEDF-4B08-8824-204652F9616E}"/>
              </a:ext>
            </a:extLst>
          </p:cNvPr>
          <p:cNvSpPr>
            <a:spLocks noGrp="1"/>
          </p:cNvSpPr>
          <p:nvPr>
            <p:ph type="pic" sz="quarter" idx="10"/>
          </p:nvPr>
        </p:nvSpPr>
        <p:spPr>
          <a:xfrm>
            <a:off x="4914900" y="2060576"/>
            <a:ext cx="3682604" cy="2722563"/>
          </a:xfrm>
          <a:prstGeom prst="rect">
            <a:avLst/>
          </a:prstGeom>
        </p:spPr>
        <p:txBody>
          <a:bodyPr anchor="ctr"/>
          <a:lstStyle>
            <a:lvl1pPr algn="ctr">
              <a:defRPr/>
            </a:lvl1pPr>
          </a:lstStyle>
          <a:p>
            <a:r>
              <a:rPr lang="en-US"/>
              <a:t>Click icon to add picture</a:t>
            </a:r>
            <a:endParaRPr lang="pt-PT"/>
          </a:p>
        </p:txBody>
      </p:sp>
      <p:sp>
        <p:nvSpPr>
          <p:cNvPr id="52" name="Text Placeholder 7">
            <a:extLst>
              <a:ext uri="{FF2B5EF4-FFF2-40B4-BE49-F238E27FC236}">
                <a16:creationId xmlns:a16="http://schemas.microsoft.com/office/drawing/2014/main" xmlns=""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739835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9" name="Graphic 4">
            <a:extLst>
              <a:ext uri="{FF2B5EF4-FFF2-40B4-BE49-F238E27FC236}">
                <a16:creationId xmlns:a16="http://schemas.microsoft.com/office/drawing/2014/main" xmlns="" id="{D67A1EFD-D78D-4138-B2FE-E0A098B59C34}"/>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779631807"/>
      </p:ext>
    </p:extLst>
  </p:cSld>
  <p:clrMapOvr>
    <a:overrideClrMapping bg1="lt1" tx1="dk1" bg2="lt2" tx2="dk2" accent1="accent1" accent2="accent2" accent3="accent3" accent4="accent4" accent5="accent5" accent6="accent6" hlink="hlink" folHlink="folHlink"/>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a16="http://schemas.microsoft.com/office/drawing/2014/main" xmlns=""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4" name="Text Placeholder 29">
            <a:extLst>
              <a:ext uri="{FF2B5EF4-FFF2-40B4-BE49-F238E27FC236}">
                <a16:creationId xmlns:a16="http://schemas.microsoft.com/office/drawing/2014/main" xmlns="" id="{DC134CF2-DCA0-414B-81CC-1ED54BE2F760}"/>
              </a:ext>
            </a:extLst>
          </p:cNvPr>
          <p:cNvSpPr>
            <a:spLocks noGrp="1"/>
          </p:cNvSpPr>
          <p:nvPr>
            <p:ph type="body" sz="quarter" idx="41"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a16="http://schemas.microsoft.com/office/drawing/2014/main" xmlns="" id="{241682F5-54EB-4F26-976E-B5536318DE43}"/>
              </a:ext>
            </a:extLst>
          </p:cNvPr>
          <p:cNvSpPr>
            <a:spLocks noGrp="1"/>
          </p:cNvSpPr>
          <p:nvPr>
            <p:ph type="body" sz="quarter" idx="42" hasCustomPrompt="1"/>
          </p:nvPr>
        </p:nvSpPr>
        <p:spPr>
          <a:xfrm>
            <a:off x="4680354"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17" name="Text Placeholder 4">
            <a:extLst>
              <a:ext uri="{FF2B5EF4-FFF2-40B4-BE49-F238E27FC236}">
                <a16:creationId xmlns:a16="http://schemas.microsoft.com/office/drawing/2014/main" xmlns="" id="{4C8F9222-BEA9-4C98-B166-CE84A4373ABB}"/>
              </a:ext>
            </a:extLst>
          </p:cNvPr>
          <p:cNvSpPr>
            <a:spLocks noGrp="1"/>
          </p:cNvSpPr>
          <p:nvPr>
            <p:ph type="body" sz="quarter" idx="43" hasCustomPrompt="1"/>
          </p:nvPr>
        </p:nvSpPr>
        <p:spPr>
          <a:xfrm>
            <a:off x="4680347"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20" name="Chart Placeholder 18">
            <a:extLst>
              <a:ext uri="{FF2B5EF4-FFF2-40B4-BE49-F238E27FC236}">
                <a16:creationId xmlns:a16="http://schemas.microsoft.com/office/drawing/2014/main" xmlns="" id="{23451635-CE35-4FCF-AE8B-C697D2EF714F}"/>
              </a:ext>
            </a:extLst>
          </p:cNvPr>
          <p:cNvSpPr>
            <a:spLocks noGrp="1"/>
          </p:cNvSpPr>
          <p:nvPr>
            <p:ph type="chart" sz="quarter" idx="45"/>
          </p:nvPr>
        </p:nvSpPr>
        <p:spPr>
          <a:xfrm>
            <a:off x="4680347"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9" name="Title Placeholder 1">
            <a:extLst>
              <a:ext uri="{FF2B5EF4-FFF2-40B4-BE49-F238E27FC236}">
                <a16:creationId xmlns:a16="http://schemas.microsoft.com/office/drawing/2014/main" xmlns="" id="{552BBB0A-405D-419D-8BD5-EC8D9F84B795}"/>
              </a:ext>
            </a:extLst>
          </p:cNvPr>
          <p:cNvSpPr txBox="1">
            <a:spLocks/>
          </p:cNvSpPr>
          <p:nvPr userDrawn="1"/>
        </p:nvSpPr>
        <p:spPr>
          <a:xfrm>
            <a:off x="305991"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2250"/>
              </a:lnSpc>
            </a:pPr>
            <a:r>
              <a:rPr lang="en-US" sz="1950"/>
              <a:t>Click to add title</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852056305"/>
      </p:ext>
    </p:extLst>
  </p:cSld>
  <p:clrMapOvr>
    <a:overrideClrMapping bg1="lt1" tx1="dk1" bg2="lt2" tx2="dk2" accent1="accent1" accent2="accent2" accent3="accent3" accent4="accent4" accent5="accent5" accent6="accent6" hlink="hlink" folHlink="folHlink"/>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1F7E5A44-800E-4E01-9E39-BE8EDB371110}"/>
              </a:ext>
            </a:extLst>
          </p:cNvPr>
          <p:cNvSpPr/>
          <p:nvPr userDrawn="1"/>
        </p:nvSpPr>
        <p:spPr>
          <a:xfrm>
            <a:off x="5015443"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Text Placeholder 29">
            <a:extLst>
              <a:ext uri="{FF2B5EF4-FFF2-40B4-BE49-F238E27FC236}">
                <a16:creationId xmlns:a16="http://schemas.microsoft.com/office/drawing/2014/main" xmlns="" id="{115E9009-AF96-42B6-BF89-DC5FFB888C93}"/>
              </a:ext>
            </a:extLst>
          </p:cNvPr>
          <p:cNvSpPr>
            <a:spLocks noGrp="1"/>
          </p:cNvSpPr>
          <p:nvPr>
            <p:ph type="body" sz="quarter" idx="42" hasCustomPrompt="1"/>
          </p:nvPr>
        </p:nvSpPr>
        <p:spPr>
          <a:xfrm>
            <a:off x="5309279" y="1423737"/>
            <a:ext cx="3528731" cy="2801255"/>
          </a:xfrm>
          <a:prstGeom prst="rect">
            <a:avLst/>
          </a:prstGeom>
        </p:spPr>
        <p:txBody>
          <a:bodyPr vert="horz" lIns="0" tIns="0" rIns="0" bIns="0" rtlCol="0">
            <a:noAutofit/>
          </a:bodyPr>
          <a:lstStyle>
            <a:lvl1pPr>
              <a:defRPr lang="en-US" sz="1050" dirty="0"/>
            </a:lvl1pPr>
          </a:lstStyle>
          <a:p>
            <a:pPr lvl="0">
              <a:lnSpc>
                <a:spcPts val="1200"/>
              </a:lnSpc>
              <a:spcAft>
                <a:spcPts val="0"/>
              </a:spcAft>
            </a:pPr>
            <a:r>
              <a:rPr lang="en-US" dirty="0"/>
              <a:t>Click to insert text</a:t>
            </a:r>
          </a:p>
        </p:txBody>
      </p:sp>
      <p:sp>
        <p:nvSpPr>
          <p:cNvPr id="24" name="Text Placeholder 29">
            <a:extLst>
              <a:ext uri="{FF2B5EF4-FFF2-40B4-BE49-F238E27FC236}">
                <a16:creationId xmlns:a16="http://schemas.microsoft.com/office/drawing/2014/main" xmlns="" id="{72FA0387-E1A9-4FE6-B909-3C397FF8EDBE}"/>
              </a:ext>
            </a:extLst>
          </p:cNvPr>
          <p:cNvSpPr>
            <a:spLocks noGrp="1"/>
          </p:cNvSpPr>
          <p:nvPr>
            <p:ph type="body" sz="quarter" idx="44" hasCustomPrompt="1"/>
          </p:nvPr>
        </p:nvSpPr>
        <p:spPr>
          <a:xfrm>
            <a:off x="6046618" y="5568661"/>
            <a:ext cx="1925807" cy="333830"/>
          </a:xfrm>
          <a:prstGeom prst="rect">
            <a:avLst/>
          </a:prstGeom>
        </p:spPr>
        <p:txBody>
          <a:bodyPr anchor="ctr">
            <a:noAutofit/>
          </a:bodyPr>
          <a:lstStyle>
            <a:lvl1pPr marL="0" indent="0" algn="ctr">
              <a:lnSpc>
                <a:spcPts val="1200"/>
              </a:lnSpc>
              <a:spcBef>
                <a:spcPts val="0"/>
              </a:spcBef>
              <a:buNone/>
              <a:defRPr sz="105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a16="http://schemas.microsoft.com/office/drawing/2014/main" xmlns="" id="{932FA6D2-DCA0-45C9-81B6-5EC52C969F94}"/>
              </a:ext>
            </a:extLst>
          </p:cNvPr>
          <p:cNvSpPr>
            <a:spLocks noGrp="1"/>
          </p:cNvSpPr>
          <p:nvPr>
            <p:ph type="body" sz="quarter" idx="45" hasCustomPrompt="1"/>
          </p:nvPr>
        </p:nvSpPr>
        <p:spPr>
          <a:xfrm>
            <a:off x="6046617" y="4581129"/>
            <a:ext cx="1925808" cy="983347"/>
          </a:xfrm>
          <a:prstGeom prst="rect">
            <a:avLst/>
          </a:prstGeom>
        </p:spPr>
        <p:txBody>
          <a:bodyPr anchor="ctr">
            <a:noAutofit/>
          </a:bodyPr>
          <a:lstStyle>
            <a:lvl1pPr marL="0" indent="0" algn="ctr">
              <a:lnSpc>
                <a:spcPts val="2400"/>
              </a:lnSpc>
              <a:spcBef>
                <a:spcPts val="0"/>
              </a:spcBef>
              <a:spcAft>
                <a:spcPts val="0"/>
              </a:spcAft>
              <a:buNone/>
              <a:defRPr sz="195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5" name="Chart Placeholder 18">
            <a:extLst>
              <a:ext uri="{FF2B5EF4-FFF2-40B4-BE49-F238E27FC236}">
                <a16:creationId xmlns:a16="http://schemas.microsoft.com/office/drawing/2014/main" xmlns=""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7" name="Text Placeholder 29">
            <a:extLst>
              <a:ext uri="{FF2B5EF4-FFF2-40B4-BE49-F238E27FC236}">
                <a16:creationId xmlns:a16="http://schemas.microsoft.com/office/drawing/2014/main" xmlns="" id="{DC134CF2-DCA0-414B-81CC-1ED54BE2F760}"/>
              </a:ext>
            </a:extLst>
          </p:cNvPr>
          <p:cNvSpPr>
            <a:spLocks noGrp="1"/>
          </p:cNvSpPr>
          <p:nvPr>
            <p:ph type="body" sz="quarter" idx="47"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Tree>
    <p:extLst>
      <p:ext uri="{BB962C8B-B14F-4D97-AF65-F5344CB8AC3E}">
        <p14:creationId xmlns:p14="http://schemas.microsoft.com/office/powerpoint/2010/main" val="4268844979"/>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a16="http://schemas.microsoft.com/office/drawing/2014/main" xmlns="" id="{DE5ADCF6-0F9C-4198-AF3A-A4ABB710EACA}"/>
              </a:ext>
            </a:extLst>
          </p:cNvPr>
          <p:cNvSpPr>
            <a:spLocks noGrp="1"/>
          </p:cNvSpPr>
          <p:nvPr>
            <p:ph type="tbl" sz="quarter" idx="10"/>
          </p:nvPr>
        </p:nvSpPr>
        <p:spPr>
          <a:xfrm>
            <a:off x="305991" y="2216150"/>
            <a:ext cx="8532019" cy="4237038"/>
          </a:xfrm>
          <a:prstGeom prst="rect">
            <a:avLst/>
          </a:prstGeom>
        </p:spPr>
        <p:txBody>
          <a:bodyPr anchor="ctr"/>
          <a:lstStyle>
            <a:lvl1pPr marL="0" indent="0" algn="ctr">
              <a:buNone/>
              <a:defRPr/>
            </a:lvl1pPr>
          </a:lstStyle>
          <a:p>
            <a:r>
              <a:rPr lang="en-US"/>
              <a:t>Click icon to add table</a:t>
            </a:r>
            <a:endParaRPr lang="pt-PT"/>
          </a:p>
        </p:txBody>
      </p:sp>
      <p:sp>
        <p:nvSpPr>
          <p:cNvPr id="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1" name="Text Placeholder 29">
            <a:extLst>
              <a:ext uri="{FF2B5EF4-FFF2-40B4-BE49-F238E27FC236}">
                <a16:creationId xmlns:a16="http://schemas.microsoft.com/office/drawing/2014/main" xmlns="" id="{678A8DFD-FC6D-4FCC-9590-B07A391242A9}"/>
              </a:ext>
            </a:extLst>
          </p:cNvPr>
          <p:cNvSpPr>
            <a:spLocks noGrp="1"/>
          </p:cNvSpPr>
          <p:nvPr>
            <p:ph type="body" sz="quarter" idx="16" hasCustomPrompt="1"/>
          </p:nvPr>
        </p:nvSpPr>
        <p:spPr>
          <a:xfrm>
            <a:off x="305991" y="1268414"/>
            <a:ext cx="8208447" cy="504403"/>
          </a:xfrm>
          <a:prstGeom prst="rect">
            <a:avLst/>
          </a:prstGeom>
        </p:spPr>
        <p:txBody>
          <a:bodyPr>
            <a:noAutofit/>
          </a:bodyPr>
          <a:lstStyle>
            <a:lvl1pPr marL="0" indent="0" algn="l">
              <a:lnSpc>
                <a:spcPts val="1050"/>
              </a:lnSpc>
              <a:spcBef>
                <a:spcPts val="0"/>
              </a:spcBef>
              <a:spcAft>
                <a:spcPts val="0"/>
              </a:spcAft>
              <a:buNone/>
              <a:defRPr sz="9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405575242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a16="http://schemas.microsoft.com/office/drawing/2014/main" xmlns="" id="{C2900546-43C2-48AA-9FD6-CFB7317713BE}"/>
              </a:ext>
            </a:extLst>
          </p:cNvPr>
          <p:cNvSpPr/>
          <p:nvPr userDrawn="1"/>
        </p:nvSpPr>
        <p:spPr>
          <a:xfrm>
            <a:off x="5338677"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0" name="Oval 20">
            <a:extLst>
              <a:ext uri="{FF2B5EF4-FFF2-40B4-BE49-F238E27FC236}">
                <a16:creationId xmlns:a16="http://schemas.microsoft.com/office/drawing/2014/main" xmlns="" id="{83825B1A-06E4-4C1E-B67C-4D1E98B779D1}"/>
              </a:ext>
            </a:extLst>
          </p:cNvPr>
          <p:cNvSpPr/>
          <p:nvPr userDrawn="1"/>
        </p:nvSpPr>
        <p:spPr>
          <a:xfrm>
            <a:off x="5392683"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3" name="Text Placeholder 4">
            <a:extLst>
              <a:ext uri="{FF2B5EF4-FFF2-40B4-BE49-F238E27FC236}">
                <a16:creationId xmlns:a16="http://schemas.microsoft.com/office/drawing/2014/main" xmlns="" id="{82456803-4762-4833-8006-A78AED12ACE0}"/>
              </a:ext>
            </a:extLst>
          </p:cNvPr>
          <p:cNvSpPr>
            <a:spLocks noGrp="1"/>
          </p:cNvSpPr>
          <p:nvPr userDrawn="1">
            <p:ph type="body" sz="quarter" idx="29" hasCustomPrompt="1"/>
          </p:nvPr>
        </p:nvSpPr>
        <p:spPr>
          <a:xfrm>
            <a:off x="307185"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4">
            <a:extLst>
              <a:ext uri="{FF2B5EF4-FFF2-40B4-BE49-F238E27FC236}">
                <a16:creationId xmlns:a16="http://schemas.microsoft.com/office/drawing/2014/main" xmlns="" id="{CA3C8FD6-BDBD-4D5B-A245-98D5506C7923}"/>
              </a:ext>
            </a:extLst>
          </p:cNvPr>
          <p:cNvSpPr>
            <a:spLocks noGrp="1"/>
          </p:cNvSpPr>
          <p:nvPr userDrawn="1">
            <p:ph type="chart" sz="quarter" idx="32"/>
          </p:nvPr>
        </p:nvSpPr>
        <p:spPr>
          <a:xfrm>
            <a:off x="4680347" y="2239576"/>
            <a:ext cx="4157663" cy="3499170"/>
          </a:xfrm>
          <a:prstGeom prst="rect">
            <a:avLst/>
          </a:prstGeom>
        </p:spPr>
        <p:txBody>
          <a:bodyPr anchor="ctr"/>
          <a:lstStyle>
            <a:lvl1pPr algn="ctr">
              <a:defRPr/>
            </a:lvl1pPr>
          </a:lstStyle>
          <a:p>
            <a:r>
              <a:rPr lang="en-US"/>
              <a:t>Click icon to add chart</a:t>
            </a:r>
            <a:endParaRPr lang="pt-PT"/>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a16="http://schemas.microsoft.com/office/drawing/2014/main" xmlns="" id="{552BBB0A-405D-419D-8BD5-EC8D9F84B795}"/>
              </a:ext>
            </a:extLst>
          </p:cNvPr>
          <p:cNvSpPr>
            <a:spLocks noGrp="1"/>
          </p:cNvSpPr>
          <p:nvPr userDrawn="1">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22" name="Text Placeholder 4">
            <a:extLst>
              <a:ext uri="{FF2B5EF4-FFF2-40B4-BE49-F238E27FC236}">
                <a16:creationId xmlns:a16="http://schemas.microsoft.com/office/drawing/2014/main" xmlns="" id="{82456803-4762-4833-8006-A78AED12ACE0}"/>
              </a:ext>
            </a:extLst>
          </p:cNvPr>
          <p:cNvSpPr>
            <a:spLocks noGrp="1"/>
          </p:cNvSpPr>
          <p:nvPr userDrawn="1">
            <p:ph type="body" sz="quarter" idx="33" hasCustomPrompt="1"/>
          </p:nvPr>
        </p:nvSpPr>
        <p:spPr>
          <a:xfrm>
            <a:off x="4681541"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23" name="Oval 20">
            <a:extLst>
              <a:ext uri="{FF2B5EF4-FFF2-40B4-BE49-F238E27FC236}">
                <a16:creationId xmlns:a16="http://schemas.microsoft.com/office/drawing/2014/main" xmlns="" id="{C2900546-43C2-48AA-9FD6-CFB7317713BE}"/>
              </a:ext>
            </a:extLst>
          </p:cNvPr>
          <p:cNvSpPr/>
          <p:nvPr userDrawn="1"/>
        </p:nvSpPr>
        <p:spPr>
          <a:xfrm>
            <a:off x="964321"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4" name="Oval 20">
            <a:extLst>
              <a:ext uri="{FF2B5EF4-FFF2-40B4-BE49-F238E27FC236}">
                <a16:creationId xmlns:a16="http://schemas.microsoft.com/office/drawing/2014/main" xmlns="" id="{83825B1A-06E4-4C1E-B67C-4D1E98B779D1}"/>
              </a:ext>
            </a:extLst>
          </p:cNvPr>
          <p:cNvSpPr/>
          <p:nvPr userDrawn="1"/>
        </p:nvSpPr>
        <p:spPr>
          <a:xfrm>
            <a:off x="1018327"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5" name="Chart Placeholder 14">
            <a:extLst>
              <a:ext uri="{FF2B5EF4-FFF2-40B4-BE49-F238E27FC236}">
                <a16:creationId xmlns:a16="http://schemas.microsoft.com/office/drawing/2014/main" xmlns=""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a:t>Click icon to add chart</a:t>
            </a:r>
            <a:endParaRPr lang="pt-PT"/>
          </a:p>
        </p:txBody>
      </p:sp>
      <p:pic>
        <p:nvPicPr>
          <p:cNvPr id="2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26800719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050C72D0-5CFE-422E-AABA-2AE737D2B660}"/>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a16="http://schemas.microsoft.com/office/drawing/2014/main" xmlns=""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350"/>
              </a:lnSpc>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6" name="Table Placeholder 15">
            <a:extLst>
              <a:ext uri="{FF2B5EF4-FFF2-40B4-BE49-F238E27FC236}">
                <a16:creationId xmlns:a16="http://schemas.microsoft.com/office/drawing/2014/main" xmlns="" id="{F5F8DF03-3900-491E-B8AF-F0C6BE50D853}"/>
              </a:ext>
            </a:extLst>
          </p:cNvPr>
          <p:cNvSpPr>
            <a:spLocks noGrp="1"/>
          </p:cNvSpPr>
          <p:nvPr>
            <p:ph type="tbl" sz="quarter" idx="11"/>
          </p:nvPr>
        </p:nvSpPr>
        <p:spPr>
          <a:xfrm>
            <a:off x="305992" y="1989288"/>
            <a:ext cx="4157663" cy="4463901"/>
          </a:xfrm>
          <a:prstGeom prst="rect">
            <a:avLst/>
          </a:prstGeom>
        </p:spPr>
        <p:txBody>
          <a:bodyPr>
            <a:normAutofit/>
          </a:bodyPr>
          <a:lstStyle>
            <a:lvl1pPr>
              <a:defRPr sz="1200"/>
            </a:lvl1pPr>
          </a:lstStyle>
          <a:p>
            <a:r>
              <a:rPr lang="en-US"/>
              <a:t>Click icon to add table</a:t>
            </a:r>
            <a:endParaRPr lang="pt-PT" dirty="0"/>
          </a:p>
        </p:txBody>
      </p:sp>
      <p:sp>
        <p:nvSpPr>
          <p:cNvPr id="14" name="Text Placeholder 7">
            <a:extLst>
              <a:ext uri="{FF2B5EF4-FFF2-40B4-BE49-F238E27FC236}">
                <a16:creationId xmlns:a16="http://schemas.microsoft.com/office/drawing/2014/main" xmlns=""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1650"/>
              </a:lnSpc>
              <a:defRPr sz="1350" b="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subtitle</a:t>
            </a:r>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Tree>
    <p:extLst>
      <p:ext uri="{BB962C8B-B14F-4D97-AF65-F5344CB8AC3E}">
        <p14:creationId xmlns:p14="http://schemas.microsoft.com/office/powerpoint/2010/main" val="34107699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a16="http://schemas.microsoft.com/office/drawing/2014/main" xmlns="" id="{0E9540A7-856A-4CD5-AC53-42094C6AD99E}"/>
              </a:ext>
            </a:extLst>
          </p:cNvPr>
          <p:cNvSpPr>
            <a:spLocks noGrp="1"/>
          </p:cNvSpPr>
          <p:nvPr>
            <p:ph type="body" sz="quarter" idx="10" hasCustomPrompt="1"/>
          </p:nvPr>
        </p:nvSpPr>
        <p:spPr>
          <a:xfrm>
            <a:off x="305991" y="1412875"/>
            <a:ext cx="4157997" cy="1656184"/>
          </a:xfrm>
          <a:prstGeom prst="rect">
            <a:avLst/>
          </a:prstGeom>
        </p:spPr>
        <p:txBody>
          <a:bodyPr>
            <a:noAutofit/>
          </a:bodyPr>
          <a:lstStyle>
            <a:lvl1pPr>
              <a:lnSpc>
                <a:spcPts val="1350"/>
              </a:lnSpc>
              <a:spcBef>
                <a:spcPts val="450"/>
              </a:spcBef>
              <a:defRPr sz="12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8" name="SmartArt Placeholder 17">
            <a:extLst>
              <a:ext uri="{FF2B5EF4-FFF2-40B4-BE49-F238E27FC236}">
                <a16:creationId xmlns:a16="http://schemas.microsoft.com/office/drawing/2014/main" xmlns="" id="{5727DAAA-D326-4188-801E-6DBE4923ED0B}"/>
              </a:ext>
            </a:extLst>
          </p:cNvPr>
          <p:cNvSpPr>
            <a:spLocks noGrp="1"/>
          </p:cNvSpPr>
          <p:nvPr>
            <p:ph type="dgm" sz="quarter" idx="11"/>
          </p:nvPr>
        </p:nvSpPr>
        <p:spPr>
          <a:xfrm>
            <a:off x="305991" y="3213075"/>
            <a:ext cx="6809791" cy="648072"/>
          </a:xfrm>
          <a:prstGeom prst="rect">
            <a:avLst/>
          </a:prstGeom>
        </p:spPr>
        <p:txBody>
          <a:bodyPr anchor="ctr"/>
          <a:lstStyle>
            <a:lvl1pPr algn="ctr">
              <a:defRPr/>
            </a:lvl1pPr>
          </a:lstStyle>
          <a:p>
            <a:r>
              <a:rPr lang="en-US"/>
              <a:t>Click icon to add SmartArt graphic</a:t>
            </a:r>
            <a:endParaRPr lang="pt-PT"/>
          </a:p>
        </p:txBody>
      </p:sp>
      <p:sp>
        <p:nvSpPr>
          <p:cNvPr id="10" name="Freeform: Shape 9">
            <a:extLst>
              <a:ext uri="{FF2B5EF4-FFF2-40B4-BE49-F238E27FC236}">
                <a16:creationId xmlns:a16="http://schemas.microsoft.com/office/drawing/2014/main" xmlns="" id="{531E77B6-0DD5-446F-A826-892DFC23D785}"/>
              </a:ext>
            </a:extLst>
          </p:cNvPr>
          <p:cNvSpPr>
            <a:spLocks/>
          </p:cNvSpPr>
          <p:nvPr userDrawn="1"/>
        </p:nvSpPr>
        <p:spPr bwMode="auto">
          <a:xfrm rot="16200000" flipH="1">
            <a:off x="3374995"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68580" tIns="34290" rIns="68580" bIns="34290" numCol="1" anchor="t" anchorCtr="0" compatLnSpc="1">
            <a:prstTxWarp prst="textNoShape">
              <a:avLst/>
            </a:prstTxWarp>
            <a:noAutofit/>
          </a:bodyPr>
          <a:lstStyle/>
          <a:p>
            <a:endParaRPr lang="en-US" sz="1350" dirty="0"/>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05992"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2632504"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4959017"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627327262"/>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xmlns="" id="{AC8E1C88-76B5-4FBC-8619-E07B3932BC02}"/>
              </a:ext>
            </a:extLst>
          </p:cNvPr>
          <p:cNvSpPr/>
          <p:nvPr userDrawn="1"/>
        </p:nvSpPr>
        <p:spPr>
          <a:xfrm>
            <a:off x="370384"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4" name="Rectangle 23">
            <a:extLst>
              <a:ext uri="{FF2B5EF4-FFF2-40B4-BE49-F238E27FC236}">
                <a16:creationId xmlns:a16="http://schemas.microsoft.com/office/drawing/2014/main" xmlns="" id="{AC8E1C88-76B5-4FBC-8619-E07B3932BC02}"/>
              </a:ext>
            </a:extLst>
          </p:cNvPr>
          <p:cNvSpPr/>
          <p:nvPr userDrawn="1"/>
        </p:nvSpPr>
        <p:spPr>
          <a:xfrm>
            <a:off x="21098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5" name="Rectangle 24">
            <a:extLst>
              <a:ext uri="{FF2B5EF4-FFF2-40B4-BE49-F238E27FC236}">
                <a16:creationId xmlns:a16="http://schemas.microsoft.com/office/drawing/2014/main" xmlns="" id="{AC8E1C88-76B5-4FBC-8619-E07B3932BC02}"/>
              </a:ext>
            </a:extLst>
          </p:cNvPr>
          <p:cNvSpPr/>
          <p:nvPr userDrawn="1"/>
        </p:nvSpPr>
        <p:spPr>
          <a:xfrm>
            <a:off x="384939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6" name="Rectangle 25">
            <a:extLst>
              <a:ext uri="{FF2B5EF4-FFF2-40B4-BE49-F238E27FC236}">
                <a16:creationId xmlns:a16="http://schemas.microsoft.com/office/drawing/2014/main" xmlns=""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7" name="Rectangle 26">
            <a:extLst>
              <a:ext uri="{FF2B5EF4-FFF2-40B4-BE49-F238E27FC236}">
                <a16:creationId xmlns:a16="http://schemas.microsoft.com/office/drawing/2014/main" xmlns="" id="{AC8E1C88-76B5-4FBC-8619-E07B3932BC02}"/>
              </a:ext>
            </a:extLst>
          </p:cNvPr>
          <p:cNvSpPr/>
          <p:nvPr userDrawn="1"/>
        </p:nvSpPr>
        <p:spPr>
          <a:xfrm>
            <a:off x="7328397"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60" name="Text Placeholder 7">
            <a:extLst>
              <a:ext uri="{FF2B5EF4-FFF2-40B4-BE49-F238E27FC236}">
                <a16:creationId xmlns:a16="http://schemas.microsoft.com/office/drawing/2014/main" xmlns=""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8" name="Rectangle 17">
            <a:extLst>
              <a:ext uri="{FF2B5EF4-FFF2-40B4-BE49-F238E27FC236}">
                <a16:creationId xmlns:a16="http://schemas.microsoft.com/office/drawing/2014/main" xmlns="" id="{86304B18-FE01-4A88-AA17-A2A76AB7E3F6}"/>
              </a:ext>
            </a:extLst>
          </p:cNvPr>
          <p:cNvSpPr/>
          <p:nvPr userDrawn="1"/>
        </p:nvSpPr>
        <p:spPr>
          <a:xfrm>
            <a:off x="30743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0" name="Rectangle 19">
            <a:extLst>
              <a:ext uri="{FF2B5EF4-FFF2-40B4-BE49-F238E27FC236}">
                <a16:creationId xmlns:a16="http://schemas.microsoft.com/office/drawing/2014/main" xmlns="" id="{86304B18-FE01-4A88-AA17-A2A76AB7E3F6}"/>
              </a:ext>
            </a:extLst>
          </p:cNvPr>
          <p:cNvSpPr/>
          <p:nvPr userDrawn="1"/>
        </p:nvSpPr>
        <p:spPr>
          <a:xfrm>
            <a:off x="2046935"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1" name="Rectangle 20">
            <a:extLst>
              <a:ext uri="{FF2B5EF4-FFF2-40B4-BE49-F238E27FC236}">
                <a16:creationId xmlns:a16="http://schemas.microsoft.com/office/drawing/2014/main" xmlns="" id="{86304B18-FE01-4A88-AA17-A2A76AB7E3F6}"/>
              </a:ext>
            </a:extLst>
          </p:cNvPr>
          <p:cNvSpPr/>
          <p:nvPr userDrawn="1"/>
        </p:nvSpPr>
        <p:spPr>
          <a:xfrm>
            <a:off x="3786439"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2" name="Rectangle 21">
            <a:extLst>
              <a:ext uri="{FF2B5EF4-FFF2-40B4-BE49-F238E27FC236}">
                <a16:creationId xmlns:a16="http://schemas.microsoft.com/office/drawing/2014/main" xmlns="" id="{86304B18-FE01-4A88-AA17-A2A76AB7E3F6}"/>
              </a:ext>
            </a:extLst>
          </p:cNvPr>
          <p:cNvSpPr/>
          <p:nvPr userDrawn="1"/>
        </p:nvSpPr>
        <p:spPr>
          <a:xfrm>
            <a:off x="552594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3" name="Rectangle 22">
            <a:extLst>
              <a:ext uri="{FF2B5EF4-FFF2-40B4-BE49-F238E27FC236}">
                <a16:creationId xmlns:a16="http://schemas.microsoft.com/office/drawing/2014/main" xmlns="" id="{86304B18-FE01-4A88-AA17-A2A76AB7E3F6}"/>
              </a:ext>
            </a:extLst>
          </p:cNvPr>
          <p:cNvSpPr/>
          <p:nvPr userDrawn="1"/>
        </p:nvSpPr>
        <p:spPr>
          <a:xfrm>
            <a:off x="7265444"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70384"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2109888"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3846282"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5588895"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7328397"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a16="http://schemas.microsoft.com/office/drawing/2014/main" xmlns=""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35" name="Text Placeholder 7">
            <a:extLst>
              <a:ext uri="{FF2B5EF4-FFF2-40B4-BE49-F238E27FC236}">
                <a16:creationId xmlns:a16="http://schemas.microsoft.com/office/drawing/2014/main" xmlns="" id="{A10BB4E8-B0D3-4206-AC65-A368938B1CD5}"/>
              </a:ext>
            </a:extLst>
          </p:cNvPr>
          <p:cNvSpPr>
            <a:spLocks noGrp="1"/>
          </p:cNvSpPr>
          <p:nvPr>
            <p:ph type="body" sz="quarter" idx="37" hasCustomPrompt="1"/>
          </p:nvPr>
        </p:nvSpPr>
        <p:spPr>
          <a:xfrm>
            <a:off x="6010089"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6" name="Text Placeholder 7">
            <a:extLst>
              <a:ext uri="{FF2B5EF4-FFF2-40B4-BE49-F238E27FC236}">
                <a16:creationId xmlns:a16="http://schemas.microsoft.com/office/drawing/2014/main" xmlns="" id="{A10BB4E8-B0D3-4206-AC65-A368938B1CD5}"/>
              </a:ext>
            </a:extLst>
          </p:cNvPr>
          <p:cNvSpPr>
            <a:spLocks noGrp="1"/>
          </p:cNvSpPr>
          <p:nvPr>
            <p:ph type="body" sz="quarter" idx="38" hasCustomPrompt="1"/>
          </p:nvPr>
        </p:nvSpPr>
        <p:spPr>
          <a:xfrm>
            <a:off x="2538777"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7" name="Text Placeholder 7">
            <a:extLst>
              <a:ext uri="{FF2B5EF4-FFF2-40B4-BE49-F238E27FC236}">
                <a16:creationId xmlns:a16="http://schemas.microsoft.com/office/drawing/2014/main" xmlns="" id="{A10BB4E8-B0D3-4206-AC65-A368938B1CD5}"/>
              </a:ext>
            </a:extLst>
          </p:cNvPr>
          <p:cNvSpPr>
            <a:spLocks noGrp="1"/>
          </p:cNvSpPr>
          <p:nvPr>
            <p:ph type="body" sz="quarter" idx="39" hasCustomPrompt="1"/>
          </p:nvPr>
        </p:nvSpPr>
        <p:spPr>
          <a:xfrm>
            <a:off x="4262892"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8" name="Text Placeholder 7">
            <a:extLst>
              <a:ext uri="{FF2B5EF4-FFF2-40B4-BE49-F238E27FC236}">
                <a16:creationId xmlns:a16="http://schemas.microsoft.com/office/drawing/2014/main" xmlns="" id="{A10BB4E8-B0D3-4206-AC65-A368938B1CD5}"/>
              </a:ext>
            </a:extLst>
          </p:cNvPr>
          <p:cNvSpPr>
            <a:spLocks noGrp="1"/>
          </p:cNvSpPr>
          <p:nvPr>
            <p:ph type="body" sz="quarter" idx="40" hasCustomPrompt="1"/>
          </p:nvPr>
        </p:nvSpPr>
        <p:spPr>
          <a:xfrm>
            <a:off x="791580"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pic>
        <p:nvPicPr>
          <p:cNvPr id="39"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529288591"/>
      </p:ext>
    </p:extLst>
  </p:cSld>
  <p:clrMapOvr>
    <a:overrideClrMapping bg1="lt1" tx1="dk1" bg2="lt2" tx2="dk2" accent1="accent1" accent2="accent2" accent3="accent3" accent4="accent4" accent5="accent5" accent6="accent6" hlink="hlink" folHlink="folHlink"/>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a16="http://schemas.microsoft.com/office/drawing/2014/main" xmlns="" id="{1E08DC1B-108C-412B-A626-540BE73C4340}"/>
              </a:ext>
            </a:extLst>
          </p:cNvPr>
          <p:cNvSpPr>
            <a:spLocks noGrp="1"/>
          </p:cNvSpPr>
          <p:nvPr>
            <p:ph type="tbl" sz="quarter" idx="10"/>
          </p:nvPr>
        </p:nvSpPr>
        <p:spPr>
          <a:xfrm>
            <a:off x="305991" y="1412876"/>
            <a:ext cx="8532019" cy="5025502"/>
          </a:xfrm>
          <a:prstGeom prst="rect">
            <a:avLst/>
          </a:prstGeom>
        </p:spPr>
        <p:txBody>
          <a:bodyPr anchor="ctr"/>
          <a:lstStyle>
            <a:lvl1pPr algn="ctr">
              <a:defRPr/>
            </a:lvl1pPr>
          </a:lstStyle>
          <a:p>
            <a:r>
              <a:rPr lang="en-US"/>
              <a:t>Click icon to add table</a:t>
            </a:r>
            <a:endParaRPr lang="pt-PT" dirty="0"/>
          </a:p>
        </p:txBody>
      </p:sp>
      <p:sp>
        <p:nvSpPr>
          <p:cNvPr id="14" name="Text Placeholder 7">
            <a:extLst>
              <a:ext uri="{FF2B5EF4-FFF2-40B4-BE49-F238E27FC236}">
                <a16:creationId xmlns:a16="http://schemas.microsoft.com/office/drawing/2014/main" xmlns=""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15" name="Text Placeholder 7">
            <a:extLst>
              <a:ext uri="{FF2B5EF4-FFF2-40B4-BE49-F238E27FC236}">
                <a16:creationId xmlns:a16="http://schemas.microsoft.com/office/drawing/2014/main" xmlns=""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12"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91553742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sv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slideLayout" Target="../slideLayouts/slideLayout21.xml"/><Relationship Id="rId18" Type="http://schemas.openxmlformats.org/officeDocument/2006/relationships/slideLayout" Target="../slideLayouts/slideLayout26.xml"/><Relationship Id="rId3" Type="http://schemas.openxmlformats.org/officeDocument/2006/relationships/slideLayout" Target="../slideLayouts/slideLayout11.xml"/><Relationship Id="rId21" Type="http://schemas.openxmlformats.org/officeDocument/2006/relationships/slideLayout" Target="../slideLayouts/slideLayout29.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17" Type="http://schemas.openxmlformats.org/officeDocument/2006/relationships/slideLayout" Target="../slideLayouts/slideLayout25.xml"/><Relationship Id="rId25" Type="http://schemas.openxmlformats.org/officeDocument/2006/relationships/image" Target="../media/image2.svg"/><Relationship Id="rId2" Type="http://schemas.openxmlformats.org/officeDocument/2006/relationships/slideLayout" Target="../slideLayouts/slideLayout10.xml"/><Relationship Id="rId16" Type="http://schemas.openxmlformats.org/officeDocument/2006/relationships/slideLayout" Target="../slideLayouts/slideLayout24.xml"/><Relationship Id="rId20" Type="http://schemas.openxmlformats.org/officeDocument/2006/relationships/slideLayout" Target="../slideLayouts/slideLayout28.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24" Type="http://schemas.openxmlformats.org/officeDocument/2006/relationships/image" Target="../media/image1.png"/><Relationship Id="rId5" Type="http://schemas.openxmlformats.org/officeDocument/2006/relationships/slideLayout" Target="../slideLayouts/slideLayout13.xml"/><Relationship Id="rId15" Type="http://schemas.openxmlformats.org/officeDocument/2006/relationships/slideLayout" Target="../slideLayouts/slideLayout23.xml"/><Relationship Id="rId23" Type="http://schemas.openxmlformats.org/officeDocument/2006/relationships/theme" Target="../theme/theme2.xml"/><Relationship Id="rId10" Type="http://schemas.openxmlformats.org/officeDocument/2006/relationships/slideLayout" Target="../slideLayouts/slideLayout18.xml"/><Relationship Id="rId19" Type="http://schemas.openxmlformats.org/officeDocument/2006/relationships/slideLayout" Target="../slideLayouts/slideLayout27.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slideLayout" Target="../slideLayouts/slideLayout22.xml"/><Relationship Id="rId22"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18" Type="http://schemas.openxmlformats.org/officeDocument/2006/relationships/image" Target="../media/image1.png"/><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17" Type="http://schemas.openxmlformats.org/officeDocument/2006/relationships/theme" Target="../theme/theme3.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10" Type="http://schemas.openxmlformats.org/officeDocument/2006/relationships/slideLayout" Target="../slideLayouts/slideLayout40.xml"/><Relationship Id="rId19" Type="http://schemas.openxmlformats.org/officeDocument/2006/relationships/image" Target="../media/image2.svg"/><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4.xml"/><Relationship Id="rId3" Type="http://schemas.openxmlformats.org/officeDocument/2006/relationships/slideLayout" Target="../slideLayouts/slideLayout49.xml"/><Relationship Id="rId7" Type="http://schemas.openxmlformats.org/officeDocument/2006/relationships/slideLayout" Target="../slideLayouts/slideLayout53.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5" Type="http://schemas.openxmlformats.org/officeDocument/2006/relationships/slideLayout" Target="../slideLayouts/slideLayout51.xml"/><Relationship Id="rId10" Type="http://schemas.openxmlformats.org/officeDocument/2006/relationships/theme" Target="../theme/theme4.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58.xml"/><Relationship Id="rId7" Type="http://schemas.openxmlformats.org/officeDocument/2006/relationships/image" Target="../media/image2.svg"/><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image" Target="../media/image1.png"/><Relationship Id="rId5" Type="http://schemas.openxmlformats.org/officeDocument/2006/relationships/theme" Target="../theme/theme5.xml"/><Relationship Id="rId4" Type="http://schemas.openxmlformats.org/officeDocument/2006/relationships/slideLayout" Target="../slideLayouts/slideLayout5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slideLayout" Target="../slideLayouts/slideLayout72.xml"/><Relationship Id="rId18" Type="http://schemas.openxmlformats.org/officeDocument/2006/relationships/slideLayout" Target="../slideLayouts/slideLayout77.xml"/><Relationship Id="rId3" Type="http://schemas.openxmlformats.org/officeDocument/2006/relationships/slideLayout" Target="../slideLayouts/slideLayout62.xml"/><Relationship Id="rId21" Type="http://schemas.openxmlformats.org/officeDocument/2006/relationships/slideLayout" Target="../slideLayouts/slideLayout80.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17" Type="http://schemas.openxmlformats.org/officeDocument/2006/relationships/slideLayout" Target="../slideLayouts/slideLayout76.xml"/><Relationship Id="rId25" Type="http://schemas.openxmlformats.org/officeDocument/2006/relationships/image" Target="../media/image2.svg"/><Relationship Id="rId2" Type="http://schemas.openxmlformats.org/officeDocument/2006/relationships/slideLayout" Target="../slideLayouts/slideLayout61.xml"/><Relationship Id="rId16" Type="http://schemas.openxmlformats.org/officeDocument/2006/relationships/slideLayout" Target="../slideLayouts/slideLayout75.xml"/><Relationship Id="rId20" Type="http://schemas.openxmlformats.org/officeDocument/2006/relationships/slideLayout" Target="../slideLayouts/slideLayout79.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24" Type="http://schemas.openxmlformats.org/officeDocument/2006/relationships/image" Target="../media/image1.png"/><Relationship Id="rId5" Type="http://schemas.openxmlformats.org/officeDocument/2006/relationships/slideLayout" Target="../slideLayouts/slideLayout64.xml"/><Relationship Id="rId15" Type="http://schemas.openxmlformats.org/officeDocument/2006/relationships/slideLayout" Target="../slideLayouts/slideLayout74.xml"/><Relationship Id="rId23" Type="http://schemas.openxmlformats.org/officeDocument/2006/relationships/theme" Target="../theme/theme6.xml"/><Relationship Id="rId10" Type="http://schemas.openxmlformats.org/officeDocument/2006/relationships/slideLayout" Target="../slideLayouts/slideLayout69.xml"/><Relationship Id="rId19" Type="http://schemas.openxmlformats.org/officeDocument/2006/relationships/slideLayout" Target="../slideLayouts/slideLayout78.xml"/><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slideLayout" Target="../slideLayouts/slideLayout73.xml"/><Relationship Id="rId22" Type="http://schemas.openxmlformats.org/officeDocument/2006/relationships/slideLayout" Target="../slideLayouts/slideLayout81.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9.xml"/><Relationship Id="rId13" Type="http://schemas.openxmlformats.org/officeDocument/2006/relationships/slideLayout" Target="../slideLayouts/slideLayout94.xml"/><Relationship Id="rId18" Type="http://schemas.openxmlformats.org/officeDocument/2006/relationships/image" Target="../media/image1.png"/><Relationship Id="rId3" Type="http://schemas.openxmlformats.org/officeDocument/2006/relationships/slideLayout" Target="../slideLayouts/slideLayout84.xml"/><Relationship Id="rId7" Type="http://schemas.openxmlformats.org/officeDocument/2006/relationships/slideLayout" Target="../slideLayouts/slideLayout88.xml"/><Relationship Id="rId12" Type="http://schemas.openxmlformats.org/officeDocument/2006/relationships/slideLayout" Target="../slideLayouts/slideLayout93.xml"/><Relationship Id="rId17" Type="http://schemas.openxmlformats.org/officeDocument/2006/relationships/theme" Target="../theme/theme7.xml"/><Relationship Id="rId2" Type="http://schemas.openxmlformats.org/officeDocument/2006/relationships/slideLayout" Target="../slideLayouts/slideLayout83.xml"/><Relationship Id="rId16" Type="http://schemas.openxmlformats.org/officeDocument/2006/relationships/slideLayout" Target="../slideLayouts/slideLayout97.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slideLayout" Target="../slideLayouts/slideLayout92.xml"/><Relationship Id="rId5" Type="http://schemas.openxmlformats.org/officeDocument/2006/relationships/slideLayout" Target="../slideLayouts/slideLayout86.xml"/><Relationship Id="rId15" Type="http://schemas.openxmlformats.org/officeDocument/2006/relationships/slideLayout" Target="../slideLayouts/slideLayout96.xml"/><Relationship Id="rId10" Type="http://schemas.openxmlformats.org/officeDocument/2006/relationships/slideLayout" Target="../slideLayouts/slideLayout91.xml"/><Relationship Id="rId19" Type="http://schemas.openxmlformats.org/officeDocument/2006/relationships/image" Target="../media/image2.svg"/><Relationship Id="rId4" Type="http://schemas.openxmlformats.org/officeDocument/2006/relationships/slideLayout" Target="../slideLayouts/slideLayout85.xml"/><Relationship Id="rId9" Type="http://schemas.openxmlformats.org/officeDocument/2006/relationships/slideLayout" Target="../slideLayouts/slideLayout90.xml"/><Relationship Id="rId14" Type="http://schemas.openxmlformats.org/officeDocument/2006/relationships/slideLayout" Target="../slideLayouts/slideLayout9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Placeholder 1">
            <a:extLst>
              <a:ext uri="{FF2B5EF4-FFF2-40B4-BE49-F238E27FC236}">
                <a16:creationId xmlns:a16="http://schemas.microsoft.com/office/drawing/2014/main" xmlns="" id="{366C6B93-5A4F-43B7-84C4-C42EC870AB53}"/>
              </a:ext>
            </a:extLst>
          </p:cNvPr>
          <p:cNvSpPr>
            <a:spLocks noGrp="1"/>
          </p:cNvSpPr>
          <p:nvPr>
            <p:ph type="title"/>
          </p:nvPr>
        </p:nvSpPr>
        <p:spPr>
          <a:xfrm>
            <a:off x="309801" y="418452"/>
            <a:ext cx="8312649" cy="859536"/>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9"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10">
            <a:extLst>
              <a:ext uri="{96DAC541-7B7A-43D3-8B79-37D633B846F1}">
                <asvg:svgBlip xmlns:asvg="http://schemas.microsoft.com/office/drawing/2016/SVG/main" xmlns="" r:embed="rId11"/>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452290917"/>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82" r:id="rId5"/>
    <p:sldLayoutId id="2147483783" r:id="rId6"/>
    <p:sldLayoutId id="2147483784" r:id="rId7"/>
    <p:sldLayoutId id="2147483785" r:id="rId8"/>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71450"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825"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3" pos="7423">
          <p15:clr>
            <a:srgbClr val="F26B43"/>
          </p15:clr>
        </p15:guide>
        <p15:guide id="4" pos="257">
          <p15:clr>
            <a:srgbClr val="F26B43"/>
          </p15:clr>
        </p15:guide>
        <p15:guide id="5" orient="horz" pos="4065">
          <p15:clr>
            <a:srgbClr val="F26B43"/>
          </p15:clr>
        </p15:guide>
        <p15:guide id="6" orient="horz" pos="799">
          <p15:clr>
            <a:srgbClr val="F26B43"/>
          </p15:clr>
        </p15:guide>
        <p15:guide id="7" orient="horz" pos="89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pic>
        <p:nvPicPr>
          <p:cNvPr id="9"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24">
            <a:extLst>
              <a:ext uri="{96DAC541-7B7A-43D3-8B79-37D633B846F1}">
                <asvg:svgBlip xmlns:asvg="http://schemas.microsoft.com/office/drawing/2016/SVG/main" xmlns="" r:embed="rId25"/>
              </a:ext>
            </a:extLst>
          </a:blip>
          <a:srcRect l="81836" t="-4713" b="16530"/>
          <a:stretch/>
        </p:blipFill>
        <p:spPr>
          <a:xfrm>
            <a:off x="8660845" y="188640"/>
            <a:ext cx="318267" cy="459624"/>
          </a:xfrm>
          <a:prstGeom prst="rect">
            <a:avLst/>
          </a:prstGeom>
        </p:spPr>
      </p:pic>
      <p:sp>
        <p:nvSpPr>
          <p:cNvPr id="13"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6" name="Rectangle 5"/>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7" name="Rectangle 6"/>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8" name="Rectangle 7"/>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4" name="Rectangle 13"/>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5" name="Rectangle 14"/>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6" name="Rectangle 15"/>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17" name="Rectangle 16"/>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18" name="Rectangle 17"/>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19" name="Rectangle 18"/>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0" name="Rectangle 19"/>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1" name="Rectangle 20"/>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2" name="Rectangle 21"/>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3" name="Rectangle 22"/>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4" name="Rectangle 23"/>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5" name="Rectangle 24"/>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6" name="Rectangle 25"/>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27" name="Rectangle 26"/>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28" name="Rectangle 27"/>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2552739071"/>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 id="2147483752" r:id="rId13"/>
    <p:sldLayoutId id="2147483753" r:id="rId14"/>
    <p:sldLayoutId id="2147483754" r:id="rId15"/>
    <p:sldLayoutId id="2147483755" r:id="rId16"/>
    <p:sldLayoutId id="2147483756" r:id="rId17"/>
    <p:sldLayoutId id="2147483757" r:id="rId18"/>
    <p:sldLayoutId id="2147483758" r:id="rId19"/>
    <p:sldLayoutId id="2147483759" r:id="rId20"/>
    <p:sldLayoutId id="2147483760" r:id="rId21"/>
    <p:sldLayoutId id="2147483761" r:id="rId22"/>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50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67879"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ct val="9000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7423">
          <p15:clr>
            <a:srgbClr val="F26B43"/>
          </p15:clr>
        </p15:guide>
        <p15:guide id="3" pos="257">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3"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18">
            <a:extLst>
              <a:ext uri="{96DAC541-7B7A-43D3-8B79-37D633B846F1}">
                <asvg:svgBlip xmlns:asvg="http://schemas.microsoft.com/office/drawing/2016/SVG/main" xmlns="" r:embed="rId19"/>
              </a:ext>
            </a:extLst>
          </a:blip>
          <a:srcRect l="81836" t="-4713" b="16530"/>
          <a:stretch/>
        </p:blipFill>
        <p:spPr>
          <a:xfrm>
            <a:off x="8660845" y="188640"/>
            <a:ext cx="318267" cy="459624"/>
          </a:xfrm>
          <a:prstGeom prst="rect">
            <a:avLst/>
          </a:prstGeom>
        </p:spPr>
      </p:pic>
      <p:sp>
        <p:nvSpPr>
          <p:cNvPr id="14"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15"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7" name="Rectangle 6"/>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8" name="Rectangle 7"/>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9" name="Rectangle 8"/>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7" name="Rectangle 16"/>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8" name="Rectangle 17"/>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9" name="Rectangle 18"/>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20" name="Rectangle 19"/>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21" name="Rectangle 20"/>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22" name="Rectangle 21"/>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3" name="Rectangle 22"/>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4" name="Rectangle 23"/>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5" name="Rectangle 24"/>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6" name="Rectangle 25"/>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7" name="Rectangle 26"/>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8" name="Rectangle 27"/>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9" name="Rectangle 28"/>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30" name="Rectangle 29"/>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31" name="Rectangle 30"/>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516665318"/>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Lst>
  <p:txStyles>
    <p:titleStyle>
      <a:lvl1pPr algn="l" defTabSz="685800" rtl="0" eaLnBrk="1" latinLnBrk="0" hangingPunct="1">
        <a:lnSpc>
          <a:spcPct val="90000"/>
        </a:lnSpc>
        <a:spcBef>
          <a:spcPct val="0"/>
        </a:spcBef>
        <a:buNone/>
        <a:defRPr sz="1950" kern="1200">
          <a:solidFill>
            <a:schemeClr val="tx2"/>
          </a:solidFill>
          <a:latin typeface="+mj-lt"/>
          <a:ea typeface="+mj-ea"/>
          <a:cs typeface="+mj-cs"/>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3831"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7663" indent="-173831"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1969" indent="-164306"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257">
          <p15:clr>
            <a:srgbClr val="F26B43"/>
          </p15:clr>
        </p15:guide>
        <p15:guide id="3" pos="7423">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itle Placeholder 3">
            <a:extLst>
              <a:ext uri="{FF2B5EF4-FFF2-40B4-BE49-F238E27FC236}">
                <a16:creationId xmlns:a16="http://schemas.microsoft.com/office/drawing/2014/main" xmlns="" id="{509B218C-0963-489A-AA77-3748FFA421C5}"/>
              </a:ext>
            </a:extLst>
          </p:cNvPr>
          <p:cNvSpPr>
            <a:spLocks noGrp="1"/>
          </p:cNvSpPr>
          <p:nvPr>
            <p:ph type="title"/>
          </p:nvPr>
        </p:nvSpPr>
        <p:spPr>
          <a:xfrm>
            <a:off x="305991" y="413387"/>
            <a:ext cx="8532019" cy="855026"/>
          </a:xfrm>
          <a:prstGeom prst="rect">
            <a:avLst/>
          </a:prstGeom>
        </p:spPr>
        <p:txBody>
          <a:bodyPr vert="horz" lIns="0" tIns="0" rIns="0" bIns="0" rtlCol="0" anchor="t">
            <a:normAutofit/>
          </a:bodyPr>
          <a:lstStyle/>
          <a:p>
            <a:r>
              <a:rPr lang="fr-FR"/>
              <a:t>Modifiez le style du titre</a:t>
            </a:r>
            <a:endParaRPr lang="pt-PT" dirty="0"/>
          </a:p>
        </p:txBody>
      </p:sp>
      <p:sp>
        <p:nvSpPr>
          <p:cNvPr id="5" name="Text Placeholder 4">
            <a:extLst>
              <a:ext uri="{FF2B5EF4-FFF2-40B4-BE49-F238E27FC236}">
                <a16:creationId xmlns:a16="http://schemas.microsoft.com/office/drawing/2014/main" xmlns="" id="{A4D17236-A440-4453-A69C-BE3728C11608}"/>
              </a:ext>
            </a:extLst>
          </p:cNvPr>
          <p:cNvSpPr>
            <a:spLocks noGrp="1"/>
          </p:cNvSpPr>
          <p:nvPr>
            <p:ph type="body" idx="1"/>
          </p:nvPr>
        </p:nvSpPr>
        <p:spPr>
          <a:xfrm>
            <a:off x="305991" y="1412875"/>
            <a:ext cx="8532018" cy="4764088"/>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pt-PT" dirty="0"/>
          </a:p>
        </p:txBody>
      </p:sp>
    </p:spTree>
    <p:extLst>
      <p:ext uri="{BB962C8B-B14F-4D97-AF65-F5344CB8AC3E}">
        <p14:creationId xmlns:p14="http://schemas.microsoft.com/office/powerpoint/2010/main" val="1026063470"/>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5" r:id="rId8"/>
    <p:sldLayoutId id="2147483796" r:id="rId9"/>
  </p:sldLayoutIdLst>
  <p:txStyles>
    <p:titleStyle>
      <a:lvl1pPr algn="l" defTabSz="685800" rtl="0" eaLnBrk="1" latinLnBrk="0" hangingPunct="1">
        <a:lnSpc>
          <a:spcPts val="2250"/>
        </a:lnSpc>
        <a:spcBef>
          <a:spcPct val="0"/>
        </a:spcBef>
        <a:buNone/>
        <a:defRPr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135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9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9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65">
          <p15:clr>
            <a:srgbClr val="F26B43"/>
          </p15:clr>
        </p15:guide>
        <p15:guide id="2" pos="257">
          <p15:clr>
            <a:srgbClr val="F26B43"/>
          </p15:clr>
        </p15:guide>
        <p15:guide id="3" pos="7423">
          <p15:clr>
            <a:srgbClr val="F26B43"/>
          </p15:clr>
        </p15:guide>
        <p15:guide id="4" orient="horz" pos="25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Placeholder 1">
            <a:extLst>
              <a:ext uri="{FF2B5EF4-FFF2-40B4-BE49-F238E27FC236}">
                <a16:creationId xmlns:a16="http://schemas.microsoft.com/office/drawing/2014/main" xmlns="" id="{366C6B93-5A4F-43B7-84C4-C42EC870AB53}"/>
              </a:ext>
            </a:extLst>
          </p:cNvPr>
          <p:cNvSpPr>
            <a:spLocks noGrp="1"/>
          </p:cNvSpPr>
          <p:nvPr>
            <p:ph type="title"/>
          </p:nvPr>
        </p:nvSpPr>
        <p:spPr>
          <a:xfrm>
            <a:off x="309801" y="418452"/>
            <a:ext cx="8312649" cy="859536"/>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9"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6">
            <a:extLst>
              <a:ext uri="{96DAC541-7B7A-43D3-8B79-37D633B846F1}">
                <asvg:svgBlip xmlns:asvg="http://schemas.microsoft.com/office/drawing/2016/SVG/main" xmlns="" r:embed="rId7"/>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970326103"/>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71450"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825"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3" pos="7423">
          <p15:clr>
            <a:srgbClr val="F26B43"/>
          </p15:clr>
        </p15:guide>
        <p15:guide id="4" pos="257">
          <p15:clr>
            <a:srgbClr val="F26B43"/>
          </p15:clr>
        </p15:guide>
        <p15:guide id="5" orient="horz" pos="4065">
          <p15:clr>
            <a:srgbClr val="F26B43"/>
          </p15:clr>
        </p15:guide>
        <p15:guide id="6" orient="horz" pos="799">
          <p15:clr>
            <a:srgbClr val="F26B43"/>
          </p15:clr>
        </p15:guide>
        <p15:guide id="7" orient="horz" pos="890">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pic>
        <p:nvPicPr>
          <p:cNvPr id="9"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24">
            <a:extLst>
              <a:ext uri="{96DAC541-7B7A-43D3-8B79-37D633B846F1}">
                <asvg:svgBlip xmlns:asvg="http://schemas.microsoft.com/office/drawing/2016/SVG/main" xmlns="" r:embed="rId25"/>
              </a:ext>
            </a:extLst>
          </a:blip>
          <a:srcRect l="81836" t="-4713" b="16530"/>
          <a:stretch/>
        </p:blipFill>
        <p:spPr>
          <a:xfrm>
            <a:off x="8660845" y="188640"/>
            <a:ext cx="318267" cy="459624"/>
          </a:xfrm>
          <a:prstGeom prst="rect">
            <a:avLst/>
          </a:prstGeom>
        </p:spPr>
      </p:pic>
      <p:sp>
        <p:nvSpPr>
          <p:cNvPr id="13"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6" name="Rectangle 5"/>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7" name="Rectangle 6"/>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8" name="Rectangle 7"/>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4" name="Rectangle 13"/>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5" name="Rectangle 14"/>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6" name="Rectangle 15"/>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17" name="Rectangle 16"/>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18" name="Rectangle 17"/>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19" name="Rectangle 18"/>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0" name="Rectangle 19"/>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1" name="Rectangle 20"/>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2" name="Rectangle 21"/>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3" name="Rectangle 22"/>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4" name="Rectangle 23"/>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5" name="Rectangle 24"/>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6" name="Rectangle 25"/>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27" name="Rectangle 26"/>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28" name="Rectangle 27"/>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483063288"/>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 id="2147483817" r:id="rId15"/>
    <p:sldLayoutId id="2147483818" r:id="rId16"/>
    <p:sldLayoutId id="2147483819" r:id="rId17"/>
    <p:sldLayoutId id="2147483820" r:id="rId18"/>
    <p:sldLayoutId id="2147483821" r:id="rId19"/>
    <p:sldLayoutId id="2147483822" r:id="rId20"/>
    <p:sldLayoutId id="2147483823" r:id="rId21"/>
    <p:sldLayoutId id="2147483824" r:id="rId22"/>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50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67879"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ct val="9000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7423">
          <p15:clr>
            <a:srgbClr val="F26B43"/>
          </p15:clr>
        </p15:guide>
        <p15:guide id="3" pos="257">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3"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18">
            <a:extLst>
              <a:ext uri="{96DAC541-7B7A-43D3-8B79-37D633B846F1}">
                <asvg:svgBlip xmlns:asvg="http://schemas.microsoft.com/office/drawing/2016/SVG/main" xmlns="" r:embed="rId19"/>
              </a:ext>
            </a:extLst>
          </a:blip>
          <a:srcRect l="81836" t="-4713" b="16530"/>
          <a:stretch/>
        </p:blipFill>
        <p:spPr>
          <a:xfrm>
            <a:off x="8660845" y="188640"/>
            <a:ext cx="318267" cy="459624"/>
          </a:xfrm>
          <a:prstGeom prst="rect">
            <a:avLst/>
          </a:prstGeom>
        </p:spPr>
      </p:pic>
      <p:sp>
        <p:nvSpPr>
          <p:cNvPr id="14"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15"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7" name="Rectangle 6"/>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8" name="Rectangle 7"/>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9" name="Rectangle 8"/>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7" name="Rectangle 16"/>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8" name="Rectangle 17"/>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9" name="Rectangle 18"/>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20" name="Rectangle 19"/>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21" name="Rectangle 20"/>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22" name="Rectangle 21"/>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3" name="Rectangle 22"/>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4" name="Rectangle 23"/>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5" name="Rectangle 24"/>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6" name="Rectangle 25"/>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7" name="Rectangle 26"/>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8" name="Rectangle 27"/>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9" name="Rectangle 28"/>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30" name="Rectangle 29"/>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31" name="Rectangle 30"/>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2180300000"/>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 id="2147483837" r:id="rId12"/>
    <p:sldLayoutId id="2147483838" r:id="rId13"/>
    <p:sldLayoutId id="2147483839" r:id="rId14"/>
    <p:sldLayoutId id="2147483840" r:id="rId15"/>
    <p:sldLayoutId id="2147483841" r:id="rId16"/>
  </p:sldLayoutIdLst>
  <p:txStyles>
    <p:titleStyle>
      <a:lvl1pPr algn="l" defTabSz="685800" rtl="0" eaLnBrk="1" latinLnBrk="0" hangingPunct="1">
        <a:lnSpc>
          <a:spcPct val="90000"/>
        </a:lnSpc>
        <a:spcBef>
          <a:spcPct val="0"/>
        </a:spcBef>
        <a:buNone/>
        <a:defRPr sz="1950" kern="1200">
          <a:solidFill>
            <a:schemeClr val="tx2"/>
          </a:solidFill>
          <a:latin typeface="+mj-lt"/>
          <a:ea typeface="+mj-ea"/>
          <a:cs typeface="+mj-cs"/>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3831"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7663" indent="-173831"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1969" indent="-164306"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257">
          <p15:clr>
            <a:srgbClr val="F26B43"/>
          </p15:clr>
        </p15:guide>
        <p15:guide id="3" pos="7423">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hyperlink" Target="https://docs.oracle.com/javaee/6/tutorial/doc/giepu.html" TargetMode="External"/><Relationship Id="rId2" Type="http://schemas.openxmlformats.org/officeDocument/2006/relationships/notesSlide" Target="../notesSlides/notesSlide7.xml"/><Relationship Id="rId1" Type="http://schemas.openxmlformats.org/officeDocument/2006/relationships/slideLayout" Target="../slideLayouts/slideLayout5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467544" y="2662334"/>
            <a:ext cx="5400600" cy="1429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defTabSz="914342" eaLnBrk="1" hangingPunct="1">
              <a:lnSpc>
                <a:spcPct val="85000"/>
              </a:lnSpc>
              <a:spcBef>
                <a:spcPct val="0"/>
              </a:spcBef>
            </a:pPr>
            <a:r>
              <a:rPr lang="en-US" sz="3700" b="1" dirty="0">
                <a:solidFill>
                  <a:schemeClr val="tx2"/>
                </a:solidFill>
                <a:ea typeface="+mj-ea"/>
              </a:rPr>
              <a:t>Introduction to Spring Boot</a:t>
            </a:r>
          </a:p>
          <a:p>
            <a:pPr eaLnBrk="1" hangingPunct="1"/>
            <a:r>
              <a:rPr lang="en-US" sz="2400" dirty="0">
                <a:solidFill>
                  <a:schemeClr val="tx2"/>
                </a:solidFill>
              </a:rPr>
              <a:t>Lesson 00</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5" name="Group 53"/>
          <p:cNvGraphicFramePr>
            <a:graphicFrameLocks noGrp="1"/>
          </p:cNvGraphicFramePr>
          <p:nvPr>
            <p:ph type="dgm" sz="quarter" idx="11"/>
            <p:extLst>
              <p:ext uri="{D42A27DB-BD31-4B8C-83A1-F6EECF244321}">
                <p14:modId xmlns:p14="http://schemas.microsoft.com/office/powerpoint/2010/main" val="262829318"/>
              </p:ext>
            </p:extLst>
          </p:nvPr>
        </p:nvGraphicFramePr>
        <p:xfrm>
          <a:off x="467544" y="2636912"/>
          <a:ext cx="6808788" cy="3069832"/>
        </p:xfrm>
        <a:graphic>
          <a:graphicData uri="http://schemas.openxmlformats.org/drawingml/2006/table">
            <a:tbl>
              <a:tblPr/>
              <a:tblGrid>
                <a:gridCol w="851099">
                  <a:extLst>
                    <a:ext uri="{9D8B030D-6E8A-4147-A177-3AD203B41FA5}">
                      <a16:colId xmlns:a16="http://schemas.microsoft.com/office/drawing/2014/main" xmlns="" val="20000"/>
                    </a:ext>
                  </a:extLst>
                </a:gridCol>
                <a:gridCol w="1229364">
                  <a:extLst>
                    <a:ext uri="{9D8B030D-6E8A-4147-A177-3AD203B41FA5}">
                      <a16:colId xmlns:a16="http://schemas.microsoft.com/office/drawing/2014/main" xmlns="" val="20001"/>
                    </a:ext>
                  </a:extLst>
                </a:gridCol>
                <a:gridCol w="1450020">
                  <a:extLst>
                    <a:ext uri="{9D8B030D-6E8A-4147-A177-3AD203B41FA5}">
                      <a16:colId xmlns:a16="http://schemas.microsoft.com/office/drawing/2014/main" xmlns="" val="20002"/>
                    </a:ext>
                  </a:extLst>
                </a:gridCol>
                <a:gridCol w="1386975">
                  <a:extLst>
                    <a:ext uri="{9D8B030D-6E8A-4147-A177-3AD203B41FA5}">
                      <a16:colId xmlns:a16="http://schemas.microsoft.com/office/drawing/2014/main" xmlns="" val="20003"/>
                    </a:ext>
                  </a:extLst>
                </a:gridCol>
                <a:gridCol w="1891330">
                  <a:extLst>
                    <a:ext uri="{9D8B030D-6E8A-4147-A177-3AD203B41FA5}">
                      <a16:colId xmlns:a16="http://schemas.microsoft.com/office/drawing/2014/main" xmlns="" val="20004"/>
                    </a:ext>
                  </a:extLst>
                </a:gridCol>
              </a:tblGrid>
              <a:tr h="579578">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Date</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Course Version No.</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Software Version No.</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Developer / SME</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Change Record Remarks</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579578">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1"/>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1.0</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2.0</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Hema G</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Created New Course</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r h="1089607">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May-2016</a:t>
                      </a:r>
                    </a:p>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2.0</a:t>
                      </a:r>
                    </a:p>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kern="1200" cap="none" normalizeH="0" baseline="0" dirty="0">
                          <a:ln>
                            <a:noFill/>
                          </a:ln>
                          <a:solidFill>
                            <a:schemeClr val="tx1"/>
                          </a:solidFill>
                          <a:effectLst/>
                          <a:latin typeface="+mn-lt"/>
                          <a:ea typeface="+mn-ea"/>
                          <a:cs typeface="+mn-cs"/>
                        </a:rPr>
                        <a:t>2.0</a:t>
                      </a: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Yukti A Valecha</a:t>
                      </a:r>
                    </a:p>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Modified as per TOC for ELTP</a:t>
                      </a: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2"/>
                  </a:ext>
                </a:extLst>
              </a:tr>
              <a:tr h="821069">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May-2018</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3.0</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Spring 4.0</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Kavita</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Added topics as per BU requirements</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452253689"/>
                  </a:ext>
                </a:extLst>
              </a:tr>
            </a:tbl>
          </a:graphicData>
        </a:graphic>
      </p:graphicFrame>
      <p:sp>
        <p:nvSpPr>
          <p:cNvPr id="3" name="Title 2"/>
          <p:cNvSpPr>
            <a:spLocks noGrp="1"/>
          </p:cNvSpPr>
          <p:nvPr>
            <p:ph type="title"/>
          </p:nvPr>
        </p:nvSpPr>
        <p:spPr>
          <a:xfrm>
            <a:off x="323528" y="719456"/>
            <a:ext cx="4374356" cy="863600"/>
          </a:xfrm>
        </p:spPr>
        <p:txBody>
          <a:bodyPr>
            <a:normAutofit/>
          </a:bodyPr>
          <a:lstStyle/>
          <a:p>
            <a:r>
              <a:rPr lang="en-US" sz="2800" dirty="0"/>
              <a:t>Document History</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179512" y="404664"/>
            <a:ext cx="9144000" cy="1001713"/>
          </a:xfrm>
        </p:spPr>
        <p:txBody>
          <a:bodyPr>
            <a:normAutofit/>
          </a:bodyPr>
          <a:lstStyle/>
          <a:p>
            <a:r>
              <a:rPr lang="en-US" sz="2000" dirty="0"/>
              <a:t>Course Goals and Non Goals</a:t>
            </a:r>
          </a:p>
        </p:txBody>
      </p:sp>
      <p:sp>
        <p:nvSpPr>
          <p:cNvPr id="3" name="Content Placeholder 2"/>
          <p:cNvSpPr>
            <a:spLocks noGrp="1"/>
          </p:cNvSpPr>
          <p:nvPr>
            <p:ph idx="4294967295"/>
          </p:nvPr>
        </p:nvSpPr>
        <p:spPr>
          <a:xfrm>
            <a:off x="298450" y="1495425"/>
            <a:ext cx="8845550" cy="4643438"/>
          </a:xfrm>
        </p:spPr>
        <p:txBody>
          <a:bodyPr>
            <a:normAutofit/>
          </a:bodyPr>
          <a:lstStyle/>
          <a:p>
            <a:r>
              <a:rPr lang="en-US" sz="1800" dirty="0"/>
              <a:t>Course Goals</a:t>
            </a:r>
          </a:p>
          <a:p>
            <a:pPr lvl="1"/>
            <a:r>
              <a:rPr lang="en-US" sz="1800" dirty="0"/>
              <a:t>Learning core concepts of Spring boot</a:t>
            </a:r>
          </a:p>
          <a:p>
            <a:pPr lvl="1"/>
            <a:r>
              <a:rPr lang="en-US" sz="1800" dirty="0"/>
              <a:t>Developing Spring Boot style applications using STS IDE</a:t>
            </a:r>
          </a:p>
          <a:p>
            <a:endParaRPr lang="en-US" sz="1800" dirty="0"/>
          </a:p>
          <a:p>
            <a:r>
              <a:rPr lang="en-US" sz="1800" dirty="0"/>
              <a:t>Course Non Goals </a:t>
            </a:r>
          </a:p>
          <a:p>
            <a:pPr lvl="1"/>
            <a:r>
              <a:rPr lang="en-US" sz="1800" dirty="0"/>
              <a:t>Integrating Spring boot with frameworks other than Spring Data JPA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type="body" sz="quarter" idx="11"/>
          </p:nvPr>
        </p:nvSpPr>
        <p:spPr>
          <a:xfrm>
            <a:off x="251520" y="775196"/>
            <a:ext cx="4176464" cy="5307607"/>
          </a:xfrm>
        </p:spPr>
        <p:txBody>
          <a:bodyPr>
            <a:normAutofit fontScale="47500" lnSpcReduction="20000"/>
          </a:bodyPr>
          <a:lstStyle/>
          <a:p>
            <a:r>
              <a:rPr lang="en-US" dirty="0"/>
              <a:t>Java 1.8 or higher</a:t>
            </a:r>
          </a:p>
          <a:p>
            <a:r>
              <a:rPr lang="en-US" dirty="0"/>
              <a:t>Servlet/JSP</a:t>
            </a:r>
          </a:p>
          <a:p>
            <a:r>
              <a:rPr lang="en-US" dirty="0"/>
              <a:t>HTML/XML</a:t>
            </a:r>
          </a:p>
          <a:p>
            <a:r>
              <a:rPr lang="en-US" dirty="0"/>
              <a:t>Spring Framework core concepts</a:t>
            </a:r>
          </a:p>
          <a:p>
            <a:r>
              <a:rPr lang="en-US" dirty="0"/>
              <a:t>Concepts of Spring MVC framework</a:t>
            </a:r>
          </a:p>
          <a:p>
            <a:r>
              <a:rPr lang="en-US" dirty="0"/>
              <a:t>Tools</a:t>
            </a:r>
          </a:p>
          <a:p>
            <a:pPr lvl="1"/>
            <a:r>
              <a:rPr lang="en-US" dirty="0"/>
              <a:t>Eclipse</a:t>
            </a:r>
          </a:p>
          <a:p>
            <a:pPr lvl="2"/>
            <a:endParaRPr lang="en-US" dirty="0"/>
          </a:p>
        </p:txBody>
      </p:sp>
      <p:sp>
        <p:nvSpPr>
          <p:cNvPr id="7" name="Title 6"/>
          <p:cNvSpPr>
            <a:spLocks noGrp="1"/>
          </p:cNvSpPr>
          <p:nvPr>
            <p:ph type="title" idx="4294967295"/>
          </p:nvPr>
        </p:nvSpPr>
        <p:spPr>
          <a:xfrm>
            <a:off x="107504" y="243450"/>
            <a:ext cx="2699792" cy="548679"/>
          </a:xfrm>
        </p:spPr>
        <p:txBody>
          <a:bodyPr>
            <a:normAutofit/>
          </a:bodyPr>
          <a:lstStyle/>
          <a:p>
            <a:r>
              <a:rPr lang="en-US" sz="2800" dirty="0"/>
              <a:t>Pre-requisites</a:t>
            </a:r>
            <a:endParaRPr lang="en-US" sz="3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type="body" sz="quarter" idx="11"/>
          </p:nvPr>
        </p:nvSpPr>
        <p:spPr/>
        <p:txBody>
          <a:bodyPr/>
          <a:lstStyle/>
          <a:p>
            <a:r>
              <a:rPr lang="en-US" dirty="0"/>
              <a:t>Developers, Programmers.</a:t>
            </a:r>
          </a:p>
        </p:txBody>
      </p:sp>
      <p:sp>
        <p:nvSpPr>
          <p:cNvPr id="7" name="Title 6"/>
          <p:cNvSpPr>
            <a:spLocks noGrp="1"/>
          </p:cNvSpPr>
          <p:nvPr>
            <p:ph type="title" idx="4294967295"/>
          </p:nvPr>
        </p:nvSpPr>
        <p:spPr>
          <a:xfrm>
            <a:off x="5795963" y="2705100"/>
            <a:ext cx="3348037" cy="1001713"/>
          </a:xfrm>
        </p:spPr>
        <p:txBody>
          <a:bodyPr>
            <a:normAutofit/>
          </a:bodyPr>
          <a:lstStyle/>
          <a:p>
            <a:r>
              <a:rPr lang="en-US" dirty="0"/>
              <a:t>Intended Audience</a:t>
            </a: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251520" y="218280"/>
            <a:ext cx="9144000" cy="1001713"/>
          </a:xfrm>
        </p:spPr>
        <p:txBody>
          <a:bodyPr>
            <a:normAutofit/>
          </a:bodyPr>
          <a:lstStyle/>
          <a:p>
            <a:r>
              <a:rPr lang="en-US" sz="2000" dirty="0"/>
              <a:t>Day Wise Schedule</a:t>
            </a:r>
          </a:p>
        </p:txBody>
      </p:sp>
      <p:sp>
        <p:nvSpPr>
          <p:cNvPr id="2" name="Content Placeholder 1"/>
          <p:cNvSpPr>
            <a:spLocks noGrp="1"/>
          </p:cNvSpPr>
          <p:nvPr>
            <p:ph idx="4294967295"/>
          </p:nvPr>
        </p:nvSpPr>
        <p:spPr>
          <a:xfrm>
            <a:off x="255256" y="1052736"/>
            <a:ext cx="7884616" cy="4637088"/>
          </a:xfrm>
        </p:spPr>
        <p:txBody>
          <a:bodyPr/>
          <a:lstStyle/>
          <a:p>
            <a:r>
              <a:rPr lang="en-US" sz="1800" dirty="0"/>
              <a:t>Day 1</a:t>
            </a:r>
          </a:p>
          <a:p>
            <a:pPr lvl="1"/>
            <a:r>
              <a:rPr lang="en-US" sz="1600" dirty="0"/>
              <a:t>Lesson 1: Introduction to Spring Boot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References</a:t>
            </a:r>
            <a:endParaRPr lang="en-US" sz="2400" dirty="0"/>
          </a:p>
        </p:txBody>
      </p:sp>
      <p:sp>
        <p:nvSpPr>
          <p:cNvPr id="2" name="Content Placeholder 1"/>
          <p:cNvSpPr>
            <a:spLocks noGrp="1"/>
          </p:cNvSpPr>
          <p:nvPr>
            <p:ph idx="1"/>
          </p:nvPr>
        </p:nvSpPr>
        <p:spPr>
          <a:xfrm>
            <a:off x="298516" y="1494766"/>
            <a:ext cx="6505732" cy="4643751"/>
          </a:xfrm>
        </p:spPr>
        <p:txBody>
          <a:bodyPr/>
          <a:lstStyle/>
          <a:p>
            <a:endParaRPr lang="en-US" dirty="0">
              <a:solidFill>
                <a:schemeClr val="tx2"/>
              </a:solidFill>
            </a:endParaRPr>
          </a:p>
          <a:p>
            <a:r>
              <a:rPr lang="en-US" dirty="0" err="1">
                <a:solidFill>
                  <a:schemeClr val="tx2"/>
                </a:solidFill>
              </a:rPr>
              <a:t>WebLinks</a:t>
            </a:r>
            <a:r>
              <a:rPr lang="en-US" dirty="0">
                <a:solidFill>
                  <a:schemeClr val="tx2"/>
                </a:solidFill>
              </a:rPr>
              <a:t>:</a:t>
            </a:r>
            <a:endParaRPr lang="en-US" dirty="0">
              <a:solidFill>
                <a:schemeClr val="tx2"/>
              </a:solidFill>
              <a:hlinkClick r:id="rId3"/>
            </a:endParaRPr>
          </a:p>
          <a:p>
            <a:r>
              <a:rPr lang="en-US" u="sng" dirty="0"/>
              <a:t>http://spring.io</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Next Step Courses (if applicable)</a:t>
            </a:r>
            <a:endParaRPr lang="en-US" sz="2400" dirty="0"/>
          </a:p>
        </p:txBody>
      </p:sp>
      <p:sp>
        <p:nvSpPr>
          <p:cNvPr id="2" name="Content Placeholder 1"/>
          <p:cNvSpPr>
            <a:spLocks noGrp="1"/>
          </p:cNvSpPr>
          <p:nvPr>
            <p:ph idx="1"/>
          </p:nvPr>
        </p:nvSpPr>
        <p:spPr/>
        <p:txBody>
          <a:bodyPr/>
          <a:lstStyle/>
          <a:p>
            <a:r>
              <a:rPr lang="en-US" dirty="0"/>
              <a:t>Integrating Spring Boot with frameworks other than Spring Data JPA which is covered in this course</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heme/theme1.xml><?xml version="1.0" encoding="utf-8"?>
<a:theme xmlns:a="http://schemas.openxmlformats.org/drawingml/2006/main" name="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402EEFE-15E7-483D-8A8B-C0D1F6FA0BF2}"/>
    </a:ext>
  </a:extLst>
</a:theme>
</file>

<file path=ppt/theme/theme2.xml><?xml version="1.0" encoding="utf-8"?>
<a:theme xmlns:a="http://schemas.openxmlformats.org/drawingml/2006/main" name="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62C5B02-DB0C-41FB-BDEB-B0054E93272C}"/>
    </a:ext>
  </a:extLst>
</a:theme>
</file>

<file path=ppt/theme/theme3.xml><?xml version="1.0" encoding="utf-8"?>
<a:theme xmlns:a="http://schemas.openxmlformats.org/drawingml/2006/main" name="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859A5F2-C739-41AA-9514-D41AE2EC2FA5}"/>
    </a:ext>
  </a:extLst>
</a:theme>
</file>

<file path=ppt/theme/theme4.xml><?xml version="1.0" encoding="utf-8"?>
<a:theme xmlns:a="http://schemas.openxmlformats.org/drawingml/2006/main" name="Capgemini 2017_Cover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22E8C0FC-19AA-49B3-8B48-D5D7B28791A3}"/>
    </a:ext>
  </a:extLst>
</a:theme>
</file>

<file path=ppt/theme/theme5.xml><?xml version="1.0" encoding="utf-8"?>
<a:theme xmlns:a="http://schemas.openxmlformats.org/drawingml/2006/main" name="1_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402EEFE-15E7-483D-8A8B-C0D1F6FA0BF2}"/>
    </a:ext>
  </a:extLst>
</a:theme>
</file>

<file path=ppt/theme/theme6.xml><?xml version="1.0" encoding="utf-8"?>
<a:theme xmlns:a="http://schemas.openxmlformats.org/drawingml/2006/main" name="1_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62C5B02-DB0C-41FB-BDEB-B0054E93272C}"/>
    </a:ext>
  </a:extLst>
</a:theme>
</file>

<file path=ppt/theme/theme7.xml><?xml version="1.0" encoding="utf-8"?>
<a:theme xmlns:a="http://schemas.openxmlformats.org/drawingml/2006/main" name="1_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859A5F2-C739-41AA-9514-D41AE2EC2FA5}"/>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aterial_x0020_Type xmlns="f9b258c7-9c72-463b-80f6-91d061ebb25d">Class book</Material_x0020_Type>
    <Category xmlns="f9b258c7-9c72-463b-80f6-91d061ebb25d">Module Artifact</Category>
    <_Version xmlns="http://schemas.microsoft.com/sharepoint/v3/fields" xsi:nil="true"/>
    <_DCDateModified xmlns="http://schemas.microsoft.com/sharepoint/v3/fields" xsi:nil="true"/>
    <Level xmlns="f9b258c7-9c72-463b-80f6-91d061ebb25d">L1</Leve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0AE62D972F90F4BABD1137CCFB20CA1" ma:contentTypeVersion="6" ma:contentTypeDescription="Create a new document." ma:contentTypeScope="" ma:versionID="2bbef86511ba2588bc91d47363499510">
  <xsd:schema xmlns:xsd="http://www.w3.org/2001/XMLSchema" xmlns:xs="http://www.w3.org/2001/XMLSchema" xmlns:p="http://schemas.microsoft.com/office/2006/metadata/properties" xmlns:ns1="f9b258c7-9c72-463b-80f6-91d061ebb25d" xmlns:ns3="http://schemas.microsoft.com/sharepoint/v3/fields" targetNamespace="http://schemas.microsoft.com/office/2006/metadata/properties" ma:root="true" ma:fieldsID="eb827f4a88cabd8c5609f4e55a7167a7" ns1:_="" ns3:_="">
    <xsd:import namespace="f9b258c7-9c72-463b-80f6-91d061ebb25d"/>
    <xsd:import namespace="http://schemas.microsoft.com/sharepoint/v3/fields"/>
    <xsd:element name="properties">
      <xsd:complexType>
        <xsd:sequence>
          <xsd:element name="documentManagement">
            <xsd:complexType>
              <xsd:all>
                <xsd:element ref="ns1:Level"/>
                <xsd:element ref="ns1:Category"/>
                <xsd:element ref="ns1:Material_x0020_Type"/>
                <xsd:element ref="ns3:_DCDateModified" minOccurs="0"/>
                <xsd:element ref="ns3: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9b258c7-9c72-463b-80f6-91d061ebb25d" elementFormDefault="qualified">
    <xsd:import namespace="http://schemas.microsoft.com/office/2006/documentManagement/types"/>
    <xsd:import namespace="http://schemas.microsoft.com/office/infopath/2007/PartnerControls"/>
    <xsd:element name="Level" ma:index="0" ma:displayName="Level" ma:format="Dropdown" ma:internalName="Level">
      <xsd:simpleType>
        <xsd:restriction base="dms:Choice">
          <xsd:enumeration value="L1"/>
          <xsd:enumeration value="L2"/>
          <xsd:enumeration value="L3"/>
          <xsd:enumeration value="L4"/>
          <xsd:enumeration value="Common"/>
        </xsd:restriction>
      </xsd:simpleType>
    </xsd:element>
    <xsd:element name="Category" ma:index="1" ma:displayName="Category" ma:default="Module Artifact" ma:format="Dropdown" ma:internalName="Category">
      <xsd:simpleType>
        <xsd:restriction base="dms:Choice">
          <xsd:enumeration value="Module Artifact"/>
          <xsd:enumeration value="Assessment Component"/>
        </xsd:restriction>
      </xsd:simpleType>
    </xsd:element>
    <xsd:element name="Material_x0020_Type" ma:index="2" ma:displayName="Material Type" ma:default="Class book" ma:format="Dropdown" ma:internalName="Material_x0020_Type">
      <xsd:simpleType>
        <xsd:restriction base="dms:Choice">
          <xsd:enumeration value="Demos"/>
          <xsd:enumeration value="Extra Example"/>
          <xsd:enumeration value="Extra Material"/>
          <xsd:enumeration value="Suggestions"/>
          <xsd:enumeration value="General"/>
          <xsd:enumeration value="Module Test Practical"/>
          <xsd:enumeration value="Module Test Theory"/>
          <xsd:enumeration value="Quiz"/>
          <xsd:enumeration value="Class book"/>
          <xsd:enumeration value="Lab book"/>
          <xsd:enumeration value="Recordings"/>
        </xsd:restriction>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DCDateModified" ma:index="5" nillable="true" ma:displayName="Date Modified" ma:description="The date on which this resource was last modified" ma:format="DateTime" ma:internalName="_DCDateModified">
      <xsd:simpleType>
        <xsd:restriction base="dms:DateTime"/>
      </xsd:simpleType>
    </xsd:element>
    <xsd:element name="_Version" ma:index="6"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9"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6D7665F-8C87-49F1-94B0-6D13FB5E127F}">
  <ds:schemaRefs>
    <ds:schemaRef ds:uri="http://schemas.microsoft.com/sharepoint/v3/contenttype/forms"/>
  </ds:schemaRefs>
</ds:datastoreItem>
</file>

<file path=customXml/itemProps2.xml><?xml version="1.0" encoding="utf-8"?>
<ds:datastoreItem xmlns:ds="http://schemas.openxmlformats.org/officeDocument/2006/customXml" ds:itemID="{E63433B7-998A-4D4C-91CD-BC966B06FCAD}">
  <ds:schemaRefs>
    <ds:schemaRef ds:uri="http://purl.org/dc/terms/"/>
    <ds:schemaRef ds:uri="f9b258c7-9c72-463b-80f6-91d061ebb25d"/>
    <ds:schemaRef ds:uri="http://schemas.microsoft.com/office/2006/documentManagement/types"/>
    <ds:schemaRef ds:uri="http://schemas.openxmlformats.org/package/2006/metadata/core-properties"/>
    <ds:schemaRef ds:uri="http://purl.org/dc/elements/1.1/"/>
    <ds:schemaRef ds:uri="http://schemas.microsoft.com/office/infopath/2007/PartnerControls"/>
    <ds:schemaRef ds:uri="http://schemas.microsoft.com/office/2006/metadata/properties"/>
    <ds:schemaRef ds:uri="http://schemas.microsoft.com/sharepoint/v3/fields"/>
    <ds:schemaRef ds:uri="http://www.w3.org/XML/1998/namespace"/>
    <ds:schemaRef ds:uri="http://purl.org/dc/dcmitype/"/>
  </ds:schemaRefs>
</ds:datastoreItem>
</file>

<file path=customXml/itemProps3.xml><?xml version="1.0" encoding="utf-8"?>
<ds:datastoreItem xmlns:ds="http://schemas.openxmlformats.org/officeDocument/2006/customXml" ds:itemID="{C724A735-63D1-458B-9636-DEBD6845C6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9b258c7-9c72-463b-80f6-91d061ebb25d"/>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10712</TotalTime>
  <Words>195</Words>
  <Application>Microsoft Office PowerPoint</Application>
  <PresentationFormat>On-screen Show (4:3)</PresentationFormat>
  <Paragraphs>79</Paragraphs>
  <Slides>8</Slides>
  <Notes>8</Notes>
  <HiddenSlides>1</HiddenSlides>
  <MMClips>0</MMClips>
  <ScaleCrop>false</ScaleCrop>
  <HeadingPairs>
    <vt:vector size="6" baseType="variant">
      <vt:variant>
        <vt:lpstr>Fonts Used</vt:lpstr>
      </vt:variant>
      <vt:variant>
        <vt:i4>5</vt:i4>
      </vt:variant>
      <vt:variant>
        <vt:lpstr>Theme</vt:lpstr>
      </vt:variant>
      <vt:variant>
        <vt:i4>7</vt:i4>
      </vt:variant>
      <vt:variant>
        <vt:lpstr>Slide Titles</vt:lpstr>
      </vt:variant>
      <vt:variant>
        <vt:i4>8</vt:i4>
      </vt:variant>
    </vt:vector>
  </HeadingPairs>
  <TitlesOfParts>
    <vt:vector size="20" baseType="lpstr">
      <vt:lpstr>Arial</vt:lpstr>
      <vt:lpstr>Calibri</vt:lpstr>
      <vt:lpstr>Georgia</vt:lpstr>
      <vt:lpstr>Verdana</vt:lpstr>
      <vt:lpstr>Wingdings</vt:lpstr>
      <vt:lpstr>Section slides</vt:lpstr>
      <vt:lpstr>Content Layouts</vt:lpstr>
      <vt:lpstr>Content and Image Layouts</vt:lpstr>
      <vt:lpstr>Capgemini 2017_Cover slides</vt:lpstr>
      <vt:lpstr>1_Section slides</vt:lpstr>
      <vt:lpstr>1_Content Layouts</vt:lpstr>
      <vt:lpstr>1_Content and Image Layouts</vt:lpstr>
      <vt:lpstr>PowerPoint Presentation</vt:lpstr>
      <vt:lpstr>Document History</vt:lpstr>
      <vt:lpstr>Course Goals and Non Goals</vt:lpstr>
      <vt:lpstr>Pre-requisites</vt:lpstr>
      <vt:lpstr>Intended Audience</vt:lpstr>
      <vt:lpstr>Day Wise Schedule</vt:lpstr>
      <vt:lpstr>References</vt:lpstr>
      <vt:lpstr>Next Step Courses (if applicable)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ClassBook-Lesson0</dc:title>
  <dc:creator>Nithin P Thulaseedharan</dc:creator>
  <cp:lastModifiedBy>Srivastava, Vaishali</cp:lastModifiedBy>
  <cp:revision>162</cp:revision>
  <dcterms:created xsi:type="dcterms:W3CDTF">2014-04-28T11:21:39Z</dcterms:created>
  <dcterms:modified xsi:type="dcterms:W3CDTF">2018-06-11T11:46:18Z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0x010100A0AE62D972F90F4BABD1137CCFB20CA1</vt:lpwstr>
  </property>
</Properties>
</file>

<file path=docProps/thumbnail.jpeg>
</file>